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68" r:id="rId4"/>
    <p:sldId id="26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2A"/>
    <a:srgbClr val="A2A0A0"/>
    <a:srgbClr val="FFC301"/>
    <a:srgbClr val="000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A1EC45-0108-40A7-A4C4-9D9B28EB265F}" v="125" dt="2018-10-23T08:32:01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8" autoAdjust="0"/>
    <p:restoredTop sz="65757" autoAdjust="0"/>
  </p:normalViewPr>
  <p:slideViewPr>
    <p:cSldViewPr snapToGrid="0" snapToObjects="1">
      <p:cViewPr varScale="1">
        <p:scale>
          <a:sx n="71" d="100"/>
          <a:sy n="71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dalupe Garcia Isla" userId="14189c78-246c-4185-a014-6559cbbb205f" providerId="ADAL" clId="{F7A1EC45-0108-40A7-A4C4-9D9B28EB265F}"/>
    <pc:docChg chg="addSld modSld">
      <pc:chgData name="Guadalupe Garcia Isla" userId="14189c78-246c-4185-a014-6559cbbb205f" providerId="ADAL" clId="{F7A1EC45-0108-40A7-A4C4-9D9B28EB265F}" dt="2018-10-23T08:32:01.375" v="42" actId="207"/>
      <pc:docMkLst>
        <pc:docMk/>
      </pc:docMkLst>
      <pc:sldChg chg="addSp modSp modAnim">
        <pc:chgData name="Guadalupe Garcia Isla" userId="14189c78-246c-4185-a014-6559cbbb205f" providerId="ADAL" clId="{F7A1EC45-0108-40A7-A4C4-9D9B28EB265F}" dt="2018-10-23T08:24:21.298" v="40" actId="313"/>
        <pc:sldMkLst>
          <pc:docMk/>
          <pc:sldMk cId="561457572" sldId="260"/>
        </pc:sldMkLst>
        <pc:spChg chg="mod">
          <ac:chgData name="Guadalupe Garcia Isla" userId="14189c78-246c-4185-a014-6559cbbb205f" providerId="ADAL" clId="{F7A1EC45-0108-40A7-A4C4-9D9B28EB265F}" dt="2018-10-23T06:20:38.886" v="27"/>
          <ac:spMkLst>
            <pc:docMk/>
            <pc:sldMk cId="561457572" sldId="260"/>
            <ac:spMk id="4" creationId="{00000000-0000-0000-0000-000000000000}"/>
          </ac:spMkLst>
        </pc:spChg>
        <pc:spChg chg="mod">
          <ac:chgData name="Guadalupe Garcia Isla" userId="14189c78-246c-4185-a014-6559cbbb205f" providerId="ADAL" clId="{F7A1EC45-0108-40A7-A4C4-9D9B28EB265F}" dt="2018-10-23T08:24:21.298" v="40" actId="313"/>
          <ac:spMkLst>
            <pc:docMk/>
            <pc:sldMk cId="561457572" sldId="260"/>
            <ac:spMk id="49" creationId="{46D96647-1CEA-4247-8A77-116A12EE1BD5}"/>
          </ac:spMkLst>
        </pc:spChg>
        <pc:picChg chg="add">
          <ac:chgData name="Guadalupe Garcia Isla" userId="14189c78-246c-4185-a014-6559cbbb205f" providerId="ADAL" clId="{F7A1EC45-0108-40A7-A4C4-9D9B28EB265F}" dt="2018-10-23T06:02:33.495" v="0"/>
          <ac:picMkLst>
            <pc:docMk/>
            <pc:sldMk cId="561457572" sldId="260"/>
            <ac:picMk id="37" creationId="{666B8C64-984C-4248-AF75-1AD158404368}"/>
          </ac:picMkLst>
        </pc:picChg>
      </pc:sldChg>
      <pc:sldChg chg="addSp delSp modSp modAnim">
        <pc:chgData name="Guadalupe Garcia Isla" userId="14189c78-246c-4185-a014-6559cbbb205f" providerId="ADAL" clId="{F7A1EC45-0108-40A7-A4C4-9D9B28EB265F}" dt="2018-10-23T08:15:37.665" v="35"/>
        <pc:sldMkLst>
          <pc:docMk/>
          <pc:sldMk cId="4015902309" sldId="268"/>
        </pc:sldMkLst>
        <pc:spChg chg="add mod">
          <ac:chgData name="Guadalupe Garcia Isla" userId="14189c78-246c-4185-a014-6559cbbb205f" providerId="ADAL" clId="{F7A1EC45-0108-40A7-A4C4-9D9B28EB265F}" dt="2018-10-23T08:14:40.158" v="31" actId="207"/>
          <ac:spMkLst>
            <pc:docMk/>
            <pc:sldMk cId="4015902309" sldId="268"/>
            <ac:spMk id="18" creationId="{229330A4-0733-40F0-AF61-E75B4C198A1E}"/>
          </ac:spMkLst>
        </pc:spChg>
        <pc:spChg chg="mod">
          <ac:chgData name="Guadalupe Garcia Isla" userId="14189c78-246c-4185-a014-6559cbbb205f" providerId="ADAL" clId="{F7A1EC45-0108-40A7-A4C4-9D9B28EB265F}" dt="2018-10-23T06:05:29.345" v="7" actId="404"/>
          <ac:spMkLst>
            <pc:docMk/>
            <pc:sldMk cId="4015902309" sldId="268"/>
            <ac:spMk id="54" creationId="{1946095D-D953-4628-9995-F76B37186E8F}"/>
          </ac:spMkLst>
        </pc:spChg>
        <pc:spChg chg="add">
          <ac:chgData name="Guadalupe Garcia Isla" userId="14189c78-246c-4185-a014-6559cbbb205f" providerId="ADAL" clId="{F7A1EC45-0108-40A7-A4C4-9D9B28EB265F}" dt="2018-10-23T06:20:47.821" v="28"/>
          <ac:spMkLst>
            <pc:docMk/>
            <pc:sldMk cId="4015902309" sldId="268"/>
            <ac:spMk id="56" creationId="{FB947599-A8C3-4886-8E4A-729D259C08BF}"/>
          </ac:spMkLst>
        </pc:spChg>
        <pc:spChg chg="add">
          <ac:chgData name="Guadalupe Garcia Isla" userId="14189c78-246c-4185-a014-6559cbbb205f" providerId="ADAL" clId="{F7A1EC45-0108-40A7-A4C4-9D9B28EB265F}" dt="2018-10-23T08:14:43.869" v="32"/>
          <ac:spMkLst>
            <pc:docMk/>
            <pc:sldMk cId="4015902309" sldId="268"/>
            <ac:spMk id="58" creationId="{4E6B3D66-2B37-4E8B-8427-A30BA92A74BC}"/>
          </ac:spMkLst>
        </pc:spChg>
        <pc:spChg chg="add">
          <ac:chgData name="Guadalupe Garcia Isla" userId="14189c78-246c-4185-a014-6559cbbb205f" providerId="ADAL" clId="{F7A1EC45-0108-40A7-A4C4-9D9B28EB265F}" dt="2018-10-23T08:14:56.376" v="33"/>
          <ac:spMkLst>
            <pc:docMk/>
            <pc:sldMk cId="4015902309" sldId="268"/>
            <ac:spMk id="60" creationId="{09B1C423-A41D-452D-964A-C63BF5454174}"/>
          </ac:spMkLst>
        </pc:spChg>
        <pc:spChg chg="add">
          <ac:chgData name="Guadalupe Garcia Isla" userId="14189c78-246c-4185-a014-6559cbbb205f" providerId="ADAL" clId="{F7A1EC45-0108-40A7-A4C4-9D9B28EB265F}" dt="2018-10-23T08:15:08.456" v="34"/>
          <ac:spMkLst>
            <pc:docMk/>
            <pc:sldMk cId="4015902309" sldId="268"/>
            <ac:spMk id="61" creationId="{4DA7F3CF-CA50-4575-B71D-5EE963E6E4C5}"/>
          </ac:spMkLst>
        </pc:spChg>
        <pc:grpChg chg="del">
          <ac:chgData name="Guadalupe Garcia Isla" userId="14189c78-246c-4185-a014-6559cbbb205f" providerId="ADAL" clId="{F7A1EC45-0108-40A7-A4C4-9D9B28EB265F}" dt="2018-10-23T06:07:53.309" v="11" actId="165"/>
          <ac:grpSpMkLst>
            <pc:docMk/>
            <pc:sldMk cId="4015902309" sldId="268"/>
            <ac:grpSpMk id="2" creationId="{308EBC6E-D72F-4F13-985D-EE365B81EBD0}"/>
          </ac:grpSpMkLst>
        </pc:grpChg>
        <pc:grpChg chg="mod topLvl">
          <ac:chgData name="Guadalupe Garcia Isla" userId="14189c78-246c-4185-a014-6559cbbb205f" providerId="ADAL" clId="{F7A1EC45-0108-40A7-A4C4-9D9B28EB265F}" dt="2018-10-23T06:07:53.309" v="11" actId="165"/>
          <ac:grpSpMkLst>
            <pc:docMk/>
            <pc:sldMk cId="4015902309" sldId="268"/>
            <ac:grpSpMk id="83" creationId="{E3BD802D-8E65-4164-818F-03865155C74F}"/>
          </ac:grpSpMkLst>
        </pc:grpChg>
        <pc:grpChg chg="mod topLvl">
          <ac:chgData name="Guadalupe Garcia Isla" userId="14189c78-246c-4185-a014-6559cbbb205f" providerId="ADAL" clId="{F7A1EC45-0108-40A7-A4C4-9D9B28EB265F}" dt="2018-10-23T06:07:53.309" v="11" actId="165"/>
          <ac:grpSpMkLst>
            <pc:docMk/>
            <pc:sldMk cId="4015902309" sldId="268"/>
            <ac:grpSpMk id="84" creationId="{6A5E6B15-473E-4987-AC2D-BECC7ABCDAFF}"/>
          </ac:grpSpMkLst>
        </pc:grpChg>
        <pc:picChg chg="mod topLvl">
          <ac:chgData name="Guadalupe Garcia Isla" userId="14189c78-246c-4185-a014-6559cbbb205f" providerId="ADAL" clId="{F7A1EC45-0108-40A7-A4C4-9D9B28EB265F}" dt="2018-10-23T06:07:53.309" v="11" actId="165"/>
          <ac:picMkLst>
            <pc:docMk/>
            <pc:sldMk cId="4015902309" sldId="268"/>
            <ac:picMk id="5" creationId="{47519B37-94D8-49E6-93DD-9E70D060BA0C}"/>
          </ac:picMkLst>
        </pc:picChg>
        <pc:picChg chg="mod topLvl">
          <ac:chgData name="Guadalupe Garcia Isla" userId="14189c78-246c-4185-a014-6559cbbb205f" providerId="ADAL" clId="{F7A1EC45-0108-40A7-A4C4-9D9B28EB265F}" dt="2018-10-23T06:07:53.309" v="11" actId="165"/>
          <ac:picMkLst>
            <pc:docMk/>
            <pc:sldMk cId="4015902309" sldId="268"/>
            <ac:picMk id="6" creationId="{A793E360-DD30-4BB5-912B-3A3001B744FB}"/>
          </ac:picMkLst>
        </pc:picChg>
        <pc:picChg chg="mod topLvl">
          <ac:chgData name="Guadalupe Garcia Isla" userId="14189c78-246c-4185-a014-6559cbbb205f" providerId="ADAL" clId="{F7A1EC45-0108-40A7-A4C4-9D9B28EB265F}" dt="2018-10-23T06:07:53.309" v="11" actId="165"/>
          <ac:picMkLst>
            <pc:docMk/>
            <pc:sldMk cId="4015902309" sldId="268"/>
            <ac:picMk id="7" creationId="{293E779D-DF17-41E7-97F6-2EA494CF145E}"/>
          </ac:picMkLst>
        </pc:picChg>
        <pc:picChg chg="mod topLvl">
          <ac:chgData name="Guadalupe Garcia Isla" userId="14189c78-246c-4185-a014-6559cbbb205f" providerId="ADAL" clId="{F7A1EC45-0108-40A7-A4C4-9D9B28EB265F}" dt="2018-10-23T06:07:53.309" v="11" actId="165"/>
          <ac:picMkLst>
            <pc:docMk/>
            <pc:sldMk cId="4015902309" sldId="268"/>
            <ac:picMk id="8" creationId="{770BEBF6-29A1-4F67-88B5-F79E59DEA7DD}"/>
          </ac:picMkLst>
        </pc:picChg>
        <pc:picChg chg="mod topLvl">
          <ac:chgData name="Guadalupe Garcia Isla" userId="14189c78-246c-4185-a014-6559cbbb205f" providerId="ADAL" clId="{F7A1EC45-0108-40A7-A4C4-9D9B28EB265F}" dt="2018-10-23T06:07:53.309" v="11" actId="165"/>
          <ac:picMkLst>
            <pc:docMk/>
            <pc:sldMk cId="4015902309" sldId="268"/>
            <ac:picMk id="9" creationId="{DDA74AEB-8BFA-4A7D-A809-5E1AFE582158}"/>
          </ac:picMkLst>
        </pc:picChg>
        <pc:picChg chg="mod topLvl">
          <ac:chgData name="Guadalupe Garcia Isla" userId="14189c78-246c-4185-a014-6559cbbb205f" providerId="ADAL" clId="{F7A1EC45-0108-40A7-A4C4-9D9B28EB265F}" dt="2018-10-23T06:07:53.309" v="11" actId="165"/>
          <ac:picMkLst>
            <pc:docMk/>
            <pc:sldMk cId="4015902309" sldId="268"/>
            <ac:picMk id="10" creationId="{180129B7-A66A-4C69-AF04-C59BEAF10762}"/>
          </ac:picMkLst>
        </pc:picChg>
        <pc:picChg chg="mod topLvl">
          <ac:chgData name="Guadalupe Garcia Isla" userId="14189c78-246c-4185-a014-6559cbbb205f" providerId="ADAL" clId="{F7A1EC45-0108-40A7-A4C4-9D9B28EB265F}" dt="2018-10-23T06:07:53.309" v="11" actId="165"/>
          <ac:picMkLst>
            <pc:docMk/>
            <pc:sldMk cId="4015902309" sldId="268"/>
            <ac:picMk id="11" creationId="{38F0A1CE-2188-4573-B14A-56010C687791}"/>
          </ac:picMkLst>
        </pc:picChg>
        <pc:picChg chg="mod topLvl">
          <ac:chgData name="Guadalupe Garcia Isla" userId="14189c78-246c-4185-a014-6559cbbb205f" providerId="ADAL" clId="{F7A1EC45-0108-40A7-A4C4-9D9B28EB265F}" dt="2018-10-23T06:07:53.309" v="11" actId="165"/>
          <ac:picMkLst>
            <pc:docMk/>
            <pc:sldMk cId="4015902309" sldId="268"/>
            <ac:picMk id="12" creationId="{EC6EC4C3-F125-4D1F-90BD-64BE5241D179}"/>
          </ac:picMkLst>
        </pc:picChg>
        <pc:picChg chg="mod topLvl">
          <ac:chgData name="Guadalupe Garcia Isla" userId="14189c78-246c-4185-a014-6559cbbb205f" providerId="ADAL" clId="{F7A1EC45-0108-40A7-A4C4-9D9B28EB265F}" dt="2018-10-23T06:07:53.309" v="11" actId="165"/>
          <ac:picMkLst>
            <pc:docMk/>
            <pc:sldMk cId="4015902309" sldId="268"/>
            <ac:picMk id="13" creationId="{94E0EA6C-4DC6-4A08-92DE-61EA0D0E1C39}"/>
          </ac:picMkLst>
        </pc:picChg>
        <pc:picChg chg="mod topLvl">
          <ac:chgData name="Guadalupe Garcia Isla" userId="14189c78-246c-4185-a014-6559cbbb205f" providerId="ADAL" clId="{F7A1EC45-0108-40A7-A4C4-9D9B28EB265F}" dt="2018-10-23T06:07:53.309" v="11" actId="165"/>
          <ac:picMkLst>
            <pc:docMk/>
            <pc:sldMk cId="4015902309" sldId="268"/>
            <ac:picMk id="15" creationId="{31F482D8-0E16-4FB9-BA4E-79C15E61B608}"/>
          </ac:picMkLst>
        </pc:picChg>
        <pc:picChg chg="mod topLvl">
          <ac:chgData name="Guadalupe Garcia Isla" userId="14189c78-246c-4185-a014-6559cbbb205f" providerId="ADAL" clId="{F7A1EC45-0108-40A7-A4C4-9D9B28EB265F}" dt="2018-10-23T06:07:53.309" v="11" actId="165"/>
          <ac:picMkLst>
            <pc:docMk/>
            <pc:sldMk cId="4015902309" sldId="268"/>
            <ac:picMk id="22" creationId="{9087534A-FC81-4242-AF5E-D619F48E986C}"/>
          </ac:picMkLst>
        </pc:picChg>
        <pc:picChg chg="add">
          <ac:chgData name="Guadalupe Garcia Isla" userId="14189c78-246c-4185-a014-6559cbbb205f" providerId="ADAL" clId="{F7A1EC45-0108-40A7-A4C4-9D9B28EB265F}" dt="2018-10-23T06:05:08.362" v="5"/>
          <ac:picMkLst>
            <pc:docMk/>
            <pc:sldMk cId="4015902309" sldId="268"/>
            <ac:picMk id="51" creationId="{A977063F-C838-409F-8E3D-48D8D9913421}"/>
          </ac:picMkLst>
        </pc:picChg>
        <pc:cxnChg chg="mod topLvl">
          <ac:chgData name="Guadalupe Garcia Isla" userId="14189c78-246c-4185-a014-6559cbbb205f" providerId="ADAL" clId="{F7A1EC45-0108-40A7-A4C4-9D9B28EB265F}" dt="2018-10-23T06:07:53.309" v="11" actId="165"/>
          <ac:cxnSpMkLst>
            <pc:docMk/>
            <pc:sldMk cId="4015902309" sldId="268"/>
            <ac:cxnSpMk id="29" creationId="{3ECBAED7-4A93-474C-A4B3-A24330D35CF3}"/>
          </ac:cxnSpMkLst>
        </pc:cxnChg>
        <pc:cxnChg chg="mod topLvl">
          <ac:chgData name="Guadalupe Garcia Isla" userId="14189c78-246c-4185-a014-6559cbbb205f" providerId="ADAL" clId="{F7A1EC45-0108-40A7-A4C4-9D9B28EB265F}" dt="2018-10-23T06:07:53.309" v="11" actId="165"/>
          <ac:cxnSpMkLst>
            <pc:docMk/>
            <pc:sldMk cId="4015902309" sldId="268"/>
            <ac:cxnSpMk id="30" creationId="{38F6CE8F-EE10-4A88-A802-D463B7382A98}"/>
          </ac:cxnSpMkLst>
        </pc:cxnChg>
        <pc:cxnChg chg="mod topLvl">
          <ac:chgData name="Guadalupe Garcia Isla" userId="14189c78-246c-4185-a014-6559cbbb205f" providerId="ADAL" clId="{F7A1EC45-0108-40A7-A4C4-9D9B28EB265F}" dt="2018-10-23T06:07:53.309" v="11" actId="165"/>
          <ac:cxnSpMkLst>
            <pc:docMk/>
            <pc:sldMk cId="4015902309" sldId="268"/>
            <ac:cxnSpMk id="38" creationId="{94FB48EE-B681-4C1C-9AEE-E9635B2F8582}"/>
          </ac:cxnSpMkLst>
        </pc:cxnChg>
        <pc:cxnChg chg="mod topLvl">
          <ac:chgData name="Guadalupe Garcia Isla" userId="14189c78-246c-4185-a014-6559cbbb205f" providerId="ADAL" clId="{F7A1EC45-0108-40A7-A4C4-9D9B28EB265F}" dt="2018-10-23T06:07:53.309" v="11" actId="165"/>
          <ac:cxnSpMkLst>
            <pc:docMk/>
            <pc:sldMk cId="4015902309" sldId="268"/>
            <ac:cxnSpMk id="42" creationId="{C41F7710-0987-4DC3-B344-D86B9CBCEB78}"/>
          </ac:cxnSpMkLst>
        </pc:cxnChg>
        <pc:cxnChg chg="mod topLvl">
          <ac:chgData name="Guadalupe Garcia Isla" userId="14189c78-246c-4185-a014-6559cbbb205f" providerId="ADAL" clId="{F7A1EC45-0108-40A7-A4C4-9D9B28EB265F}" dt="2018-10-23T06:07:53.309" v="11" actId="165"/>
          <ac:cxnSpMkLst>
            <pc:docMk/>
            <pc:sldMk cId="4015902309" sldId="268"/>
            <ac:cxnSpMk id="45" creationId="{400330BB-2840-4D6B-9F92-52FB328C1DA2}"/>
          </ac:cxnSpMkLst>
        </pc:cxnChg>
        <pc:cxnChg chg="mod topLvl">
          <ac:chgData name="Guadalupe Garcia Isla" userId="14189c78-246c-4185-a014-6559cbbb205f" providerId="ADAL" clId="{F7A1EC45-0108-40A7-A4C4-9D9B28EB265F}" dt="2018-10-23T06:07:53.309" v="11" actId="165"/>
          <ac:cxnSpMkLst>
            <pc:docMk/>
            <pc:sldMk cId="4015902309" sldId="268"/>
            <ac:cxnSpMk id="68" creationId="{E3C671BB-795F-4C94-8F28-A01F7ABDB59F}"/>
          </ac:cxnSpMkLst>
        </pc:cxnChg>
      </pc:sldChg>
      <pc:sldChg chg="modSp add">
        <pc:chgData name="Guadalupe Garcia Isla" userId="14189c78-246c-4185-a014-6559cbbb205f" providerId="ADAL" clId="{F7A1EC45-0108-40A7-A4C4-9D9B28EB265F}" dt="2018-10-23T08:32:01.375" v="42" actId="207"/>
        <pc:sldMkLst>
          <pc:docMk/>
          <pc:sldMk cId="37770843" sldId="269"/>
        </pc:sldMkLst>
        <pc:spChg chg="mod">
          <ac:chgData name="Guadalupe Garcia Isla" userId="14189c78-246c-4185-a014-6559cbbb205f" providerId="ADAL" clId="{F7A1EC45-0108-40A7-A4C4-9D9B28EB265F}" dt="2018-10-23T08:32:01.375" v="42" actId="207"/>
          <ac:spMkLst>
            <pc:docMk/>
            <pc:sldMk cId="37770843" sldId="269"/>
            <ac:spMk id="2" creationId="{81C46286-1630-478D-A1F5-F3EA33E366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20223-6C36-E64D-BEB6-B7ED8646A4EF}" type="datetimeFigureOut">
              <a:rPr lang="it-IT" smtClean="0"/>
              <a:t>23/11/2018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EB4C8-0BC0-A947-A9A7-BBC7F259F1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55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Add</a:t>
            </a:r>
            <a:r>
              <a:rPr lang="es-ES" dirty="0" smtClean="0"/>
              <a:t> a more </a:t>
            </a:r>
            <a:r>
              <a:rPr lang="es-ES" dirty="0" err="1" smtClean="0"/>
              <a:t>detailed</a:t>
            </a:r>
            <a:r>
              <a:rPr lang="es-ES" dirty="0" smtClean="0"/>
              <a:t> </a:t>
            </a:r>
            <a:r>
              <a:rPr lang="es-ES" dirty="0" err="1" smtClean="0"/>
              <a:t>description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dirty="0" smtClean="0"/>
              <a:t> I </a:t>
            </a:r>
            <a:r>
              <a:rPr lang="es-ES" dirty="0" err="1" smtClean="0"/>
              <a:t>have</a:t>
            </a:r>
            <a:r>
              <a:rPr lang="es-ES" dirty="0" smtClean="0"/>
              <a:t> done.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Bachelor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Thesis</a:t>
            </a:r>
            <a:r>
              <a:rPr lang="es-ES" baseline="0" dirty="0" smtClean="0">
                <a:sym typeface="Wingdings" panose="05000000000000000000" pitchFamily="2" charset="2"/>
              </a:rPr>
              <a:t> (</a:t>
            </a:r>
            <a:r>
              <a:rPr lang="es-ES" baseline="0" dirty="0" err="1" smtClean="0">
                <a:sym typeface="Wingdings" panose="05000000000000000000" pitchFamily="2" charset="2"/>
              </a:rPr>
              <a:t>Lab</a:t>
            </a:r>
            <a:r>
              <a:rPr lang="es-ES" baseline="0" dirty="0" smtClean="0">
                <a:sym typeface="Wingdings" panose="05000000000000000000" pitchFamily="2" charset="2"/>
              </a:rPr>
              <a:t>, </a:t>
            </a:r>
            <a:r>
              <a:rPr lang="es-ES" baseline="0" dirty="0" err="1" smtClean="0">
                <a:sym typeface="Wingdings" panose="05000000000000000000" pitchFamily="2" charset="2"/>
              </a:rPr>
              <a:t>cells</a:t>
            </a:r>
            <a:r>
              <a:rPr lang="es-ES" baseline="0" dirty="0" smtClean="0">
                <a:sym typeface="Wingdings" panose="05000000000000000000" pitchFamily="2" charset="2"/>
              </a:rPr>
              <a:t>, </a:t>
            </a:r>
            <a:r>
              <a:rPr lang="es-ES" baseline="0" dirty="0" err="1" smtClean="0">
                <a:sym typeface="Wingdings" panose="05000000000000000000" pitchFamily="2" charset="2"/>
              </a:rPr>
              <a:t>image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analysis</a:t>
            </a:r>
            <a:r>
              <a:rPr lang="es-ES" baseline="0" dirty="0" smtClean="0">
                <a:sym typeface="Wingdings" panose="05000000000000000000" pitchFamily="2" charset="2"/>
              </a:rPr>
              <a:t>, </a:t>
            </a:r>
            <a:r>
              <a:rPr lang="es-ES" baseline="0" dirty="0" err="1" smtClean="0">
                <a:sym typeface="Wingdings" panose="05000000000000000000" pitchFamily="2" charset="2"/>
              </a:rPr>
              <a:t>piezoelectric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materials</a:t>
            </a:r>
            <a:r>
              <a:rPr lang="es-ES" baseline="0" dirty="0" smtClean="0">
                <a:sym typeface="Wingdings" panose="05000000000000000000" pitchFamily="2" charset="2"/>
              </a:rPr>
              <a:t>…)</a:t>
            </a:r>
          </a:p>
          <a:p>
            <a:r>
              <a:rPr lang="es-ES" baseline="0" dirty="0" smtClean="0">
                <a:sym typeface="Wingdings" panose="05000000000000000000" pitchFamily="2" charset="2"/>
              </a:rPr>
              <a:t>				Master </a:t>
            </a:r>
            <a:r>
              <a:rPr lang="es-ES" baseline="0" dirty="0" err="1" smtClean="0">
                <a:sym typeface="Wingdings" panose="05000000000000000000" pitchFamily="2" charset="2"/>
              </a:rPr>
              <a:t>thesis</a:t>
            </a:r>
            <a:r>
              <a:rPr lang="es-ES" baseline="0" dirty="0" smtClean="0">
                <a:sym typeface="Wingdings" panose="05000000000000000000" pitchFamily="2" charset="2"/>
              </a:rPr>
              <a:t> (Project, </a:t>
            </a:r>
            <a:r>
              <a:rPr lang="es-ES" baseline="0" dirty="0" err="1" smtClean="0">
                <a:sym typeface="Wingdings" panose="05000000000000000000" pitchFamily="2" charset="2"/>
              </a:rPr>
              <a:t>publications</a:t>
            </a:r>
            <a:r>
              <a:rPr lang="es-ES" baseline="0" dirty="0" smtClean="0">
                <a:sym typeface="Wingdings" panose="05000000000000000000" pitchFamily="2" charset="2"/>
              </a:rPr>
              <a:t>, drive… )</a:t>
            </a:r>
          </a:p>
          <a:p>
            <a:r>
              <a:rPr lang="es-ES" baseline="0" dirty="0" err="1" smtClean="0">
                <a:sym typeface="Wingdings" panose="05000000000000000000" pitchFamily="2" charset="2"/>
              </a:rPr>
              <a:t>My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atria</a:t>
            </a:r>
            <a:r>
              <a:rPr lang="es-ES" baseline="0" dirty="0" smtClean="0">
                <a:sym typeface="Wingdings" panose="05000000000000000000" pitchFamily="2" charset="2"/>
              </a:rPr>
              <a:t>  </a:t>
            </a:r>
            <a:r>
              <a:rPr lang="es-ES" baseline="0" dirty="0" err="1" smtClean="0">
                <a:sym typeface="Wingdings" panose="05000000000000000000" pitchFamily="2" charset="2"/>
              </a:rPr>
              <a:t>objective</a:t>
            </a:r>
            <a:r>
              <a:rPr lang="es-ES" baseline="0" dirty="0" smtClean="0">
                <a:sym typeface="Wingdings" panose="05000000000000000000" pitchFamily="2" charset="2"/>
              </a:rPr>
              <a:t> and </a:t>
            </a:r>
            <a:r>
              <a:rPr lang="es-ES" baseline="0" dirty="0" err="1" smtClean="0">
                <a:sym typeface="Wingdings" panose="05000000000000000000" pitchFamily="2" charset="2"/>
              </a:rPr>
              <a:t>expectations</a:t>
            </a:r>
            <a:r>
              <a:rPr lang="es-ES" baseline="0" dirty="0" smtClean="0">
                <a:sym typeface="Wingdings" panose="05000000000000000000" pitchFamily="2" charset="2"/>
              </a:rPr>
              <a:t>  more </a:t>
            </a:r>
            <a:r>
              <a:rPr lang="es-ES" baseline="0" dirty="0" err="1" smtClean="0">
                <a:sym typeface="Wingdings" panose="05000000000000000000" pitchFamily="2" charset="2"/>
              </a:rPr>
              <a:t>clear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objective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about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what</a:t>
            </a:r>
            <a:r>
              <a:rPr lang="es-ES" baseline="0" dirty="0" smtClean="0">
                <a:sym typeface="Wingdings" panose="05000000000000000000" pitchFamily="2" charset="2"/>
              </a:rPr>
              <a:t> I </a:t>
            </a:r>
            <a:r>
              <a:rPr lang="es-ES" baseline="0" dirty="0" err="1" smtClean="0">
                <a:sym typeface="Wingdings" panose="05000000000000000000" pitchFamily="2" charset="2"/>
              </a:rPr>
              <a:t>would</a:t>
            </a:r>
            <a:r>
              <a:rPr lang="es-ES" baseline="0" dirty="0" smtClean="0">
                <a:sym typeface="Wingdings" panose="05000000000000000000" pitchFamily="2" charset="2"/>
              </a:rPr>
              <a:t> be </a:t>
            </a:r>
            <a:r>
              <a:rPr lang="es-ES" baseline="0" dirty="0" err="1" smtClean="0">
                <a:sym typeface="Wingdings" panose="05000000000000000000" pitchFamily="2" charset="2"/>
              </a:rPr>
              <a:t>doing</a:t>
            </a:r>
            <a:r>
              <a:rPr lang="es-ES" baseline="0" dirty="0" smtClean="0">
                <a:sym typeface="Wingdings" panose="05000000000000000000" pitchFamily="2" charset="2"/>
              </a:rPr>
              <a:t>, </a:t>
            </a:r>
            <a:r>
              <a:rPr lang="es-ES" baseline="0" dirty="0" err="1" smtClean="0">
                <a:sym typeface="Wingdings" panose="05000000000000000000" pitchFamily="2" charset="2"/>
              </a:rPr>
              <a:t>what</a:t>
            </a:r>
            <a:r>
              <a:rPr lang="es-ES" baseline="0" dirty="0" smtClean="0">
                <a:sym typeface="Wingdings" panose="05000000000000000000" pitchFamily="2" charset="2"/>
              </a:rPr>
              <a:t> I </a:t>
            </a:r>
            <a:r>
              <a:rPr lang="es-ES" baseline="0" dirty="0" err="1" smtClean="0">
                <a:sym typeface="Wingdings" panose="05000000000000000000" pitchFamily="2" charset="2"/>
              </a:rPr>
              <a:t>have</a:t>
            </a:r>
            <a:r>
              <a:rPr lang="es-ES" baseline="0" dirty="0" smtClean="0">
                <a:sym typeface="Wingdings" panose="05000000000000000000" pitchFamily="2" charset="2"/>
              </a:rPr>
              <a:t> done and </a:t>
            </a:r>
            <a:r>
              <a:rPr lang="es-ES" baseline="0" dirty="0" err="1" smtClean="0">
                <a:sym typeface="Wingdings" panose="05000000000000000000" pitchFamily="2" charset="2"/>
              </a:rPr>
              <a:t>what</a:t>
            </a:r>
            <a:r>
              <a:rPr lang="es-ES" baseline="0" dirty="0" smtClean="0">
                <a:sym typeface="Wingdings" panose="05000000000000000000" pitchFamily="2" charset="2"/>
              </a:rPr>
              <a:t> are </a:t>
            </a:r>
            <a:r>
              <a:rPr lang="es-ES" baseline="0" dirty="0" err="1" smtClean="0">
                <a:sym typeface="Wingdings" panose="05000000000000000000" pitchFamily="2" charset="2"/>
              </a:rPr>
              <a:t>my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netx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steps</a:t>
            </a:r>
            <a:r>
              <a:rPr lang="es-ES" baseline="0" dirty="0" smtClean="0">
                <a:sym typeface="Wingdings" panose="05000000000000000000" pitchFamily="2" charset="2"/>
              </a:rPr>
              <a:t> to </a:t>
            </a:r>
            <a:r>
              <a:rPr lang="es-ES" baseline="0" dirty="0" err="1" smtClean="0">
                <a:sym typeface="Wingdings" panose="05000000000000000000" pitchFamily="2" charset="2"/>
              </a:rPr>
              <a:t>take</a:t>
            </a:r>
            <a:r>
              <a:rPr lang="es-ES" baseline="0" smtClean="0">
                <a:sym typeface="Wingdings" panose="05000000000000000000" pitchFamily="2" charset="2"/>
              </a:rPr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B4C8-0BC0-A947-A9A7-BBC7F259F19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48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5BE5-6241-4FAC-BB0F-2122C7B323B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4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6134" y="11588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500-260B-A949-B223-E2AE59123C7A}" type="datetime1">
              <a:rPr lang="it-IT" smtClean="0"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90C3-AA63-9848-8AC5-49E8FA1D0283}" type="datetime1">
              <a:rPr lang="it-IT" smtClean="0"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FC42-DE74-6E4E-9CED-AE4748F5FC5E}" type="datetime1">
              <a:rPr lang="it-IT" smtClean="0"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6AF1-EB8D-4E43-B33F-5380E433BB1F}" type="datetime1">
              <a:rPr lang="it-IT" smtClean="0"/>
              <a:t>23/11/2018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58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dpi="0" rotWithShape="1">
          <a:blip r:embed="rId2">
            <a:alphaModFix amt="26000"/>
            <a:lum/>
          </a:blip>
          <a:srcRect/>
          <a:stretch>
            <a:fillRect l="65000" t="63000" r="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048000" y="1690688"/>
            <a:ext cx="10515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D52D-1389-DD4C-B69C-34CD4D430FBD}" type="datetime1">
              <a:rPr lang="it-IT" smtClean="0"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96DF-D1C8-274C-91DB-1BC32A0A1484}" type="datetime1">
              <a:rPr lang="it-IT" smtClean="0"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25FC-16C4-1F47-AD34-FB19967446A4}" type="datetime1">
              <a:rPr lang="it-IT" smtClean="0"/>
              <a:t>23/11/2018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0A2B-CDC6-3141-88C0-BD96EBA32C8E}" type="datetime1">
              <a:rPr lang="it-IT" smtClean="0"/>
              <a:t>23/11/2018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CE3D-A635-714A-B933-7AFF489CC9DA}" type="datetime1">
              <a:rPr lang="it-IT" smtClean="0"/>
              <a:t>23/11/2018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7445-C3EC-9E44-9FCA-D611ADFA2B35}" type="datetime1">
              <a:rPr lang="it-IT" smtClean="0"/>
              <a:t>23/11/2018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AD51-4510-554F-A4AC-067CAB1BF36E}" type="datetime1">
              <a:rPr lang="it-IT" smtClean="0"/>
              <a:t>23/11/2018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8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4FB-A60A-0C4C-B82A-4FC689E3F209}" type="datetime1">
              <a:rPr lang="it-IT" smtClean="0"/>
              <a:t>23/11/2018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6000"/>
            <a:lum/>
          </a:blip>
          <a:srcRect/>
          <a:stretch>
            <a:fillRect l="55000" t="56000" r="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4F06-4507-FA44-980C-3376D48CD6D6}" type="datetime1">
              <a:rPr lang="it-IT" smtClean="0"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79D7-3E6A-7A47-984A-1FD64989A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6545" y="1304973"/>
            <a:ext cx="4279900" cy="4359225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6000" b="1" dirty="0">
                <a:latin typeface="+mj-lt"/>
                <a:ea typeface="+mj-ea"/>
                <a:cs typeface="+mj-cs"/>
              </a:rPr>
              <a:t>Guadalupe </a:t>
            </a:r>
            <a:r>
              <a:rPr lang="en-US" sz="6000" b="1" dirty="0" err="1">
                <a:latin typeface="+mj-lt"/>
                <a:ea typeface="+mj-ea"/>
                <a:cs typeface="+mj-cs"/>
              </a:rPr>
              <a:t>García</a:t>
            </a:r>
            <a:r>
              <a:rPr lang="en-US" sz="6000" b="1" dirty="0">
                <a:latin typeface="+mj-lt"/>
                <a:ea typeface="+mj-ea"/>
                <a:cs typeface="+mj-cs"/>
              </a:rPr>
              <a:t> Isla</a:t>
            </a:r>
          </a:p>
          <a:p>
            <a:pPr algn="l">
              <a:spcBef>
                <a:spcPct val="0"/>
              </a:spcBef>
            </a:pPr>
            <a:r>
              <a:rPr lang="en-US" sz="6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Madrid, Spain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3" y="631874"/>
            <a:ext cx="3284617" cy="4568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118" y="1713525"/>
            <a:ext cx="3631672" cy="2669060"/>
          </a:xfrm>
          <a:prstGeom prst="rect">
            <a:avLst/>
          </a:prstGeom>
        </p:spPr>
      </p:pic>
      <p:sp>
        <p:nvSpPr>
          <p:cNvPr id="1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i="1" dirty="0"/>
              <a:t>Guadalupe García Isla - guadalupe.garcia@polimi.it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07542" y="4791136"/>
            <a:ext cx="4887106" cy="818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6000" b="1" dirty="0">
                <a:latin typeface="+mj-lt"/>
                <a:ea typeface="+mj-ea"/>
                <a:cs typeface="+mj-cs"/>
              </a:rPr>
              <a:t>Guadalupe.garcia@polimi.it</a:t>
            </a:r>
          </a:p>
        </p:txBody>
      </p:sp>
    </p:spTree>
    <p:extLst>
      <p:ext uri="{BB962C8B-B14F-4D97-AF65-F5344CB8AC3E}">
        <p14:creationId xmlns:p14="http://schemas.microsoft.com/office/powerpoint/2010/main" val="7492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1">
            <a:extLst>
              <a:ext uri="{FF2B5EF4-FFF2-40B4-BE49-F238E27FC236}">
                <a16:creationId xmlns:a16="http://schemas.microsoft.com/office/drawing/2014/main" id="{9087534A-FC81-4242-AF5E-D619F48E9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265" r="24008" b="11292"/>
          <a:stretch/>
        </p:blipFill>
        <p:spPr>
          <a:xfrm>
            <a:off x="3270412" y="-20321"/>
            <a:ext cx="8126386" cy="6929121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983620" y="723468"/>
            <a:ext cx="4228485" cy="3655635"/>
            <a:chOff x="5974567" y="723468"/>
            <a:chExt cx="4228485" cy="3655635"/>
          </a:xfrm>
        </p:grpSpPr>
        <p:sp>
          <p:nvSpPr>
            <p:cNvPr id="32" name="Rectangle 31"/>
            <p:cNvSpPr/>
            <p:nvPr/>
          </p:nvSpPr>
          <p:spPr>
            <a:xfrm>
              <a:off x="6015256" y="884604"/>
              <a:ext cx="4187796" cy="3494499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26" t="24991" b="25619"/>
            <a:stretch/>
          </p:blipFill>
          <p:spPr>
            <a:xfrm>
              <a:off x="6069202" y="723468"/>
              <a:ext cx="3925552" cy="1531582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5974567" y="2180881"/>
              <a:ext cx="3889146" cy="1878166"/>
              <a:chOff x="7107759" y="1615852"/>
              <a:chExt cx="4709602" cy="1878166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107759" y="1615852"/>
                <a:ext cx="458922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s-E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Master’s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Degree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</a:t>
                </a:r>
              </a:p>
              <a:p>
                <a:r>
                  <a:rPr lang="es-ES" sz="2800" dirty="0">
                    <a:solidFill>
                      <a:srgbClr val="E500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000" b="1" dirty="0" err="1">
                    <a:solidFill>
                      <a:srgbClr val="E500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Computational</a:t>
                </a:r>
                <a:endParaRPr lang="es-ES" sz="4000" b="1" dirty="0">
                  <a:solidFill>
                    <a:srgbClr val="E5002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228133" y="2372240"/>
                <a:ext cx="45892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err="1">
                    <a:solidFill>
                      <a:srgbClr val="E500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Biomedical</a:t>
                </a:r>
                <a:endParaRPr lang="es-ES" sz="4000" b="1" dirty="0">
                  <a:solidFill>
                    <a:srgbClr val="E5002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228133" y="2786132"/>
                <a:ext cx="45892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err="1">
                    <a:solidFill>
                      <a:srgbClr val="E500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Engineering</a:t>
                </a:r>
                <a:r>
                  <a:rPr lang="es-ES" sz="4000" b="1" dirty="0">
                    <a:solidFill>
                      <a:srgbClr val="E500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p:grpSp>
      </p:grpSp>
      <p:sp>
        <p:nvSpPr>
          <p:cNvPr id="38" name="Rectangle 31">
            <a:extLst>
              <a:ext uri="{FF2B5EF4-FFF2-40B4-BE49-F238E27FC236}">
                <a16:creationId xmlns:a16="http://schemas.microsoft.com/office/drawing/2014/main" id="{54E032B4-225F-4EE8-AEB3-82123012F2BA}"/>
              </a:ext>
            </a:extLst>
          </p:cNvPr>
          <p:cNvSpPr/>
          <p:nvPr/>
        </p:nvSpPr>
        <p:spPr>
          <a:xfrm>
            <a:off x="7950818" y="382034"/>
            <a:ext cx="4187796" cy="429995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i="1" dirty="0"/>
              <a:t>Guadalupe García Isla - guadalupe.garcia@polimi.it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02" y="4520037"/>
            <a:ext cx="599334" cy="599334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2" idx="0"/>
          </p:cNvCxnSpPr>
          <p:nvPr/>
        </p:nvCxnSpPr>
        <p:spPr>
          <a:xfrm flipV="1">
            <a:off x="4861569" y="594457"/>
            <a:ext cx="0" cy="3925580"/>
          </a:xfrm>
          <a:prstGeom prst="line">
            <a:avLst/>
          </a:prstGeom>
          <a:ln w="19050">
            <a:solidFill>
              <a:srgbClr val="00077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95940" y="533319"/>
            <a:ext cx="4736504" cy="3261654"/>
            <a:chOff x="195940" y="533319"/>
            <a:chExt cx="4736504" cy="3261654"/>
          </a:xfrm>
        </p:grpSpPr>
        <p:sp>
          <p:nvSpPr>
            <p:cNvPr id="33" name="Rectangle 32"/>
            <p:cNvSpPr/>
            <p:nvPr/>
          </p:nvSpPr>
          <p:spPr>
            <a:xfrm>
              <a:off x="195940" y="533319"/>
              <a:ext cx="4657399" cy="3261654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70" y="569969"/>
              <a:ext cx="1004067" cy="100406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316438" y="569969"/>
              <a:ext cx="35552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b="1" dirty="0">
                  <a:solidFill>
                    <a:srgbClr val="0007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Universidad </a:t>
              </a:r>
            </a:p>
            <a:p>
              <a:pPr algn="r"/>
              <a:r>
                <a:rPr lang="es-ES" sz="2800" b="1" dirty="0">
                  <a:solidFill>
                    <a:srgbClr val="0007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Carlos III de Madrid </a:t>
              </a:r>
              <a:endParaRPr lang="en-US" sz="2800" b="1" dirty="0">
                <a:solidFill>
                  <a:srgbClr val="0007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5380" y="1468563"/>
              <a:ext cx="32435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Bachelor’s</a:t>
              </a:r>
              <a:r>
                <a:rPr lang="es-E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Degree</a:t>
              </a:r>
              <a:r>
                <a:rPr lang="es-E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</a:t>
              </a:r>
            </a:p>
            <a:p>
              <a:pPr algn="r"/>
              <a:r>
                <a: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3600" b="1" dirty="0" err="1">
                  <a:solidFill>
                    <a:srgbClr val="0007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Biomedical</a:t>
              </a:r>
              <a:r>
                <a:rPr lang="es-ES" sz="3600" b="1" dirty="0">
                  <a:solidFill>
                    <a:srgbClr val="0007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31119" y="2145089"/>
              <a:ext cx="3101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3600" b="1" dirty="0" err="1">
                  <a:solidFill>
                    <a:srgbClr val="0007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Engineering</a:t>
              </a:r>
              <a:r>
                <a:rPr lang="es-ES" sz="2800" b="1" dirty="0">
                  <a:solidFill>
                    <a:srgbClr val="0007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dirty="0">
                <a:solidFill>
                  <a:srgbClr val="0007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3774" y="2779310"/>
              <a:ext cx="41551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Intensification</a:t>
              </a:r>
              <a:r>
                <a:rPr lang="es-E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r"/>
              <a:r>
                <a:rPr lang="es-E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Tissue</a:t>
              </a:r>
              <a:r>
                <a:rPr lang="es-E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Engineering</a:t>
              </a:r>
              <a:r>
                <a:rPr lang="es-E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s-E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Regenerative</a:t>
              </a:r>
              <a:r>
                <a:rPr lang="es-E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medicine</a:t>
              </a:r>
              <a:endPara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9" t="30521" r="63257" b="30742"/>
          <a:stretch/>
        </p:blipFill>
        <p:spPr>
          <a:xfrm>
            <a:off x="5763396" y="4379103"/>
            <a:ext cx="503720" cy="510096"/>
          </a:xfrm>
          <a:prstGeom prst="rect">
            <a:avLst/>
          </a:prstGeom>
        </p:spPr>
      </p:pic>
      <p:cxnSp>
        <p:nvCxnSpPr>
          <p:cNvPr id="24" name="Straight Connector 23"/>
          <p:cNvCxnSpPr>
            <a:stCxn id="8" idx="0"/>
          </p:cNvCxnSpPr>
          <p:nvPr/>
        </p:nvCxnSpPr>
        <p:spPr>
          <a:xfrm flipV="1">
            <a:off x="6015256" y="884604"/>
            <a:ext cx="0" cy="3494499"/>
          </a:xfrm>
          <a:prstGeom prst="line">
            <a:avLst/>
          </a:prstGeom>
          <a:ln w="19050">
            <a:solidFill>
              <a:srgbClr val="E5002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ent Arrow 24"/>
          <p:cNvSpPr/>
          <p:nvPr/>
        </p:nvSpPr>
        <p:spPr>
          <a:xfrm rot="1833253">
            <a:off x="4964775" y="4245296"/>
            <a:ext cx="686970" cy="679626"/>
          </a:xfrm>
          <a:prstGeom prst="bentArrow">
            <a:avLst>
              <a:gd name="adj1" fmla="val 16573"/>
              <a:gd name="adj2" fmla="val 13456"/>
              <a:gd name="adj3" fmla="val 30772"/>
              <a:gd name="adj4" fmla="val 88943"/>
            </a:avLst>
          </a:prstGeom>
          <a:solidFill>
            <a:srgbClr val="FFC30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ent Arrow 24">
            <a:extLst>
              <a:ext uri="{FF2B5EF4-FFF2-40B4-BE49-F238E27FC236}">
                <a16:creationId xmlns:a16="http://schemas.microsoft.com/office/drawing/2014/main" id="{28124274-40E7-469B-AE7C-18731DD960E6}"/>
              </a:ext>
            </a:extLst>
          </p:cNvPr>
          <p:cNvSpPr/>
          <p:nvPr/>
        </p:nvSpPr>
        <p:spPr>
          <a:xfrm rot="1833253">
            <a:off x="6287828" y="3790856"/>
            <a:ext cx="1319262" cy="1085186"/>
          </a:xfrm>
          <a:prstGeom prst="bentArrow">
            <a:avLst>
              <a:gd name="adj1" fmla="val 16573"/>
              <a:gd name="adj2" fmla="val 13456"/>
              <a:gd name="adj3" fmla="val 30772"/>
              <a:gd name="adj4" fmla="val 88943"/>
            </a:avLst>
          </a:prstGeom>
          <a:solidFill>
            <a:srgbClr val="FFC30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4" name="Picture 7">
            <a:extLst>
              <a:ext uri="{FF2B5EF4-FFF2-40B4-BE49-F238E27FC236}">
                <a16:creationId xmlns:a16="http://schemas.microsoft.com/office/drawing/2014/main" id="{296DF2C9-6473-469E-A3F5-EBDDDCFD85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2"/>
          <a:stretch/>
        </p:blipFill>
        <p:spPr>
          <a:xfrm>
            <a:off x="7097007" y="3894637"/>
            <a:ext cx="1631396" cy="787350"/>
          </a:xfrm>
          <a:prstGeom prst="rect">
            <a:avLst/>
          </a:prstGeom>
        </p:spPr>
      </p:pic>
      <p:cxnSp>
        <p:nvCxnSpPr>
          <p:cNvPr id="36" name="Straight Connector 13">
            <a:extLst>
              <a:ext uri="{FF2B5EF4-FFF2-40B4-BE49-F238E27FC236}">
                <a16:creationId xmlns:a16="http://schemas.microsoft.com/office/drawing/2014/main" id="{2F04D1DB-D93E-41C5-9B39-3C84671D9B47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7912705" y="374508"/>
            <a:ext cx="0" cy="3520129"/>
          </a:xfrm>
          <a:prstGeom prst="line">
            <a:avLst/>
          </a:prstGeom>
          <a:ln w="19050">
            <a:solidFill>
              <a:srgbClr val="00077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7">
            <a:extLst>
              <a:ext uri="{FF2B5EF4-FFF2-40B4-BE49-F238E27FC236}">
                <a16:creationId xmlns:a16="http://schemas.microsoft.com/office/drawing/2014/main" id="{592A880D-1B98-41FC-862C-F4738B8454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2"/>
          <a:stretch/>
        </p:blipFill>
        <p:spPr>
          <a:xfrm>
            <a:off x="7099803" y="518157"/>
            <a:ext cx="3555281" cy="1715862"/>
          </a:xfrm>
          <a:prstGeom prst="rect">
            <a:avLst/>
          </a:prstGeom>
        </p:spPr>
      </p:pic>
      <p:sp>
        <p:nvSpPr>
          <p:cNvPr id="46" name="TextBox 17">
            <a:extLst>
              <a:ext uri="{FF2B5EF4-FFF2-40B4-BE49-F238E27FC236}">
                <a16:creationId xmlns:a16="http://schemas.microsoft.com/office/drawing/2014/main" id="{5853DF2F-B34C-454B-842B-F7B5026442EF}"/>
              </a:ext>
            </a:extLst>
          </p:cNvPr>
          <p:cNvSpPr txBox="1"/>
          <p:nvPr/>
        </p:nvSpPr>
        <p:spPr>
          <a:xfrm>
            <a:off x="7942263" y="2068023"/>
            <a:ext cx="3243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 in</a:t>
            </a: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Biomedical</a:t>
            </a:r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18">
            <a:extLst>
              <a:ext uri="{FF2B5EF4-FFF2-40B4-BE49-F238E27FC236}">
                <a16:creationId xmlns:a16="http://schemas.microsoft.com/office/drawing/2014/main" id="{E4226482-8A15-443D-9D84-9D26290463B5}"/>
              </a:ext>
            </a:extLst>
          </p:cNvPr>
          <p:cNvSpPr txBox="1"/>
          <p:nvPr/>
        </p:nvSpPr>
        <p:spPr>
          <a:xfrm>
            <a:off x="7529082" y="2775843"/>
            <a:ext cx="310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22">
            <a:extLst>
              <a:ext uri="{FF2B5EF4-FFF2-40B4-BE49-F238E27FC236}">
                <a16:creationId xmlns:a16="http://schemas.microsoft.com/office/drawing/2014/main" id="{C0DC7DF2-1E9E-4C79-80F1-0AD202583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605" y="3522365"/>
            <a:ext cx="2151854" cy="92322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9501482-B4BC-4A9C-81C3-0D050EF521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883" r="3851"/>
          <a:stretch/>
        </p:blipFill>
        <p:spPr>
          <a:xfrm>
            <a:off x="9650462" y="689435"/>
            <a:ext cx="2284631" cy="1099671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8C69F5A4-7DFF-4390-8B63-0CFE403D5729}"/>
              </a:ext>
            </a:extLst>
          </p:cNvPr>
          <p:cNvSpPr/>
          <p:nvPr/>
        </p:nvSpPr>
        <p:spPr>
          <a:xfrm>
            <a:off x="239481" y="217714"/>
            <a:ext cx="4940649" cy="5899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46D96647-1CEA-4247-8A77-116A12EE1BD5}"/>
              </a:ext>
            </a:extLst>
          </p:cNvPr>
          <p:cNvSpPr/>
          <p:nvPr/>
        </p:nvSpPr>
        <p:spPr>
          <a:xfrm>
            <a:off x="431435" y="692848"/>
            <a:ext cx="40407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ESR9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“Evaluation of the interplay mechanism between AF and AT detected by a single lead ECG”</a:t>
            </a:r>
          </a:p>
          <a:p>
            <a:pPr>
              <a:spcBef>
                <a:spcPct val="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Luca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Mainardi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Valentina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Corino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666B8C64-984C-4248-AF75-1AD1584043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9" b="11740"/>
          <a:stretch/>
        </p:blipFill>
        <p:spPr>
          <a:xfrm>
            <a:off x="10417948" y="1714041"/>
            <a:ext cx="1415540" cy="8885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4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5" grpId="0" animBg="1"/>
      <p:bldP spid="27" grpId="0" animBg="1"/>
      <p:bldP spid="46" grpId="0"/>
      <p:bldP spid="47" grpId="0"/>
      <p:bldP spid="21" grpId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9087534A-FC81-4242-AF5E-D619F48E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812" y="1738588"/>
            <a:ext cx="4138164" cy="43968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7519B37-94D8-49E6-93DD-9E70D060BA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9" t="65694" b="17090"/>
          <a:stretch/>
        </p:blipFill>
        <p:spPr>
          <a:xfrm>
            <a:off x="4275638" y="5999530"/>
            <a:ext cx="2285127" cy="5656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793E360-DD30-4BB5-912B-3A3001B744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5807" r="77467" b="46905"/>
          <a:stretch/>
        </p:blipFill>
        <p:spPr>
          <a:xfrm>
            <a:off x="7764510" y="3988234"/>
            <a:ext cx="1945854" cy="15577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3E779D-DF17-41E7-97F6-2EA494CF14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12686" r="50194" b="52802"/>
          <a:stretch/>
        </p:blipFill>
        <p:spPr>
          <a:xfrm>
            <a:off x="7950094" y="3262159"/>
            <a:ext cx="2277381" cy="10051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70BEBF6-29A1-4F67-88B5-F79E59DEA7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4" t="8156" r="26113" b="53787"/>
          <a:stretch/>
        </p:blipFill>
        <p:spPr>
          <a:xfrm>
            <a:off x="9181684" y="1992915"/>
            <a:ext cx="2215973" cy="12140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DA74AEB-8BFA-4A7D-A809-5E1AFE5821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5" t="16763" b="59678"/>
          <a:stretch/>
        </p:blipFill>
        <p:spPr>
          <a:xfrm>
            <a:off x="2083309" y="3998401"/>
            <a:ext cx="2146599" cy="77969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0129B7-A66A-4C69-AF04-C59BEAF10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59817" r="77769" b="13124"/>
          <a:stretch/>
        </p:blipFill>
        <p:spPr>
          <a:xfrm>
            <a:off x="1944056" y="4634969"/>
            <a:ext cx="2358928" cy="114219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8F0A1CE-2188-4573-B14A-56010C6877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56255" r="52637" b="11127"/>
          <a:stretch/>
        </p:blipFill>
        <p:spPr>
          <a:xfrm>
            <a:off x="2372295" y="2798629"/>
            <a:ext cx="1657915" cy="8606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C6EC4C3-F125-4D1F-90BD-64BE5241D1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1" t="64741" r="24318" b="18109"/>
          <a:stretch/>
        </p:blipFill>
        <p:spPr>
          <a:xfrm>
            <a:off x="2372295" y="2129739"/>
            <a:ext cx="2074005" cy="49930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4E0EA6C-4DC6-4A08-92DE-61EA0D0E1C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41523"/>
          <a:stretch/>
        </p:blipFill>
        <p:spPr>
          <a:xfrm>
            <a:off x="4785237" y="4462813"/>
            <a:ext cx="399742" cy="4983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1F482D8-0E16-4FB9-BA4E-79C15E61B6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41523"/>
          <a:stretch/>
        </p:blipFill>
        <p:spPr>
          <a:xfrm>
            <a:off x="4584452" y="4673877"/>
            <a:ext cx="415411" cy="517883"/>
          </a:xfrm>
          <a:prstGeom prst="rect">
            <a:avLst/>
          </a:prstGeom>
        </p:spPr>
      </p:pic>
      <p:grpSp>
        <p:nvGrpSpPr>
          <p:cNvPr id="83" name="Grupo 82">
            <a:extLst>
              <a:ext uri="{FF2B5EF4-FFF2-40B4-BE49-F238E27FC236}">
                <a16:creationId xmlns:a16="http://schemas.microsoft.com/office/drawing/2014/main" id="{E3BD802D-8E65-4164-818F-03865155C74F}"/>
              </a:ext>
            </a:extLst>
          </p:cNvPr>
          <p:cNvGrpSpPr/>
          <p:nvPr/>
        </p:nvGrpSpPr>
        <p:grpSpPr>
          <a:xfrm>
            <a:off x="5592285" y="3546457"/>
            <a:ext cx="386433" cy="481758"/>
            <a:chOff x="5288691" y="2869728"/>
            <a:chExt cx="566592" cy="689843"/>
          </a:xfrm>
        </p:grpSpPr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7EB87D9D-2D5C-41BC-9B98-635CE36CF81E}"/>
                </a:ext>
              </a:extLst>
            </p:cNvPr>
            <p:cNvSpPr/>
            <p:nvPr/>
          </p:nvSpPr>
          <p:spPr>
            <a:xfrm>
              <a:off x="5416551" y="3047999"/>
              <a:ext cx="413384" cy="366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B9702ED1-CD61-48E1-B6D1-040CC369C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8800"/>
                      </a14:imgEffect>
                      <a14:imgEffect>
                        <a14:saturation sat="40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l="41523"/>
            <a:stretch/>
          </p:blipFill>
          <p:spPr>
            <a:xfrm>
              <a:off x="5288691" y="2869728"/>
              <a:ext cx="566592" cy="689843"/>
            </a:xfrm>
            <a:prstGeom prst="rect">
              <a:avLst/>
            </a:prstGeom>
          </p:spPr>
        </p:pic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6A5E6B15-473E-4987-AC2D-BECC7ABCDAFF}"/>
              </a:ext>
            </a:extLst>
          </p:cNvPr>
          <p:cNvGrpSpPr/>
          <p:nvPr/>
        </p:nvGrpSpPr>
        <p:grpSpPr>
          <a:xfrm>
            <a:off x="5879903" y="4693190"/>
            <a:ext cx="443707" cy="553159"/>
            <a:chOff x="5362697" y="2959834"/>
            <a:chExt cx="650568" cy="792085"/>
          </a:xfrm>
        </p:grpSpPr>
        <p:sp>
          <p:nvSpPr>
            <p:cNvPr id="85" name="Elipse 84">
              <a:extLst>
                <a:ext uri="{FF2B5EF4-FFF2-40B4-BE49-F238E27FC236}">
                  <a16:creationId xmlns:a16="http://schemas.microsoft.com/office/drawing/2014/main" id="{35E4ECBB-3072-46E2-B757-02EF796BB3CC}"/>
                </a:ext>
              </a:extLst>
            </p:cNvPr>
            <p:cNvSpPr/>
            <p:nvPr/>
          </p:nvSpPr>
          <p:spPr>
            <a:xfrm>
              <a:off x="5416551" y="3047999"/>
              <a:ext cx="413384" cy="366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6" name="Imagen 85">
              <a:extLst>
                <a:ext uri="{FF2B5EF4-FFF2-40B4-BE49-F238E27FC236}">
                  <a16:creationId xmlns:a16="http://schemas.microsoft.com/office/drawing/2014/main" id="{42D7EB6A-6E81-4EBF-8AC6-060C295E8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8800"/>
                      </a14:imgEffect>
                      <a14:imgEffect>
                        <a14:saturation sat="40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l="41523"/>
            <a:stretch/>
          </p:blipFill>
          <p:spPr>
            <a:xfrm>
              <a:off x="5362697" y="2959834"/>
              <a:ext cx="650568" cy="792085"/>
            </a:xfrm>
            <a:prstGeom prst="rect">
              <a:avLst/>
            </a:prstGeom>
          </p:spPr>
        </p:pic>
      </p:grpSp>
      <p:pic>
        <p:nvPicPr>
          <p:cNvPr id="91" name="Imagen 90">
            <a:extLst>
              <a:ext uri="{FF2B5EF4-FFF2-40B4-BE49-F238E27FC236}">
                <a16:creationId xmlns:a16="http://schemas.microsoft.com/office/drawing/2014/main" id="{C9172BB0-D7FB-4B52-A40B-37A25972A5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7" t="66849" r="7157" b="13962"/>
          <a:stretch/>
        </p:blipFill>
        <p:spPr>
          <a:xfrm>
            <a:off x="5157823" y="883885"/>
            <a:ext cx="2576477" cy="709788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784D9D52-94F3-44DE-B7C2-81E42A0733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9838" r="69543" b="49098"/>
          <a:stretch/>
        </p:blipFill>
        <p:spPr>
          <a:xfrm>
            <a:off x="840078" y="4104009"/>
            <a:ext cx="1138618" cy="617192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6FAF655B-037E-453D-A77D-BCA8F848C9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1" t="10390" r="41586" b="45975"/>
          <a:stretch/>
        </p:blipFill>
        <p:spPr>
          <a:xfrm>
            <a:off x="9443231" y="860090"/>
            <a:ext cx="1372492" cy="1218792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id="{828112A4-D3DD-4107-8378-D7358D1908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65262" r="71905" b="11383"/>
          <a:stretch/>
        </p:blipFill>
        <p:spPr>
          <a:xfrm>
            <a:off x="9979644" y="4853618"/>
            <a:ext cx="1672158" cy="640676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AAC17D30-44D5-4FB8-8F98-580FEB19E9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4" t="65969" r="37028" b="9229"/>
          <a:stretch/>
        </p:blipFill>
        <p:spPr>
          <a:xfrm>
            <a:off x="9889404" y="4231886"/>
            <a:ext cx="1852638" cy="56649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519B815B-52A8-4AA3-A77A-46B51D4C8187}"/>
              </a:ext>
            </a:extLst>
          </p:cNvPr>
          <p:cNvGrpSpPr/>
          <p:nvPr/>
        </p:nvGrpSpPr>
        <p:grpSpPr>
          <a:xfrm>
            <a:off x="967770" y="4796483"/>
            <a:ext cx="941201" cy="819168"/>
            <a:chOff x="900292" y="1672284"/>
            <a:chExt cx="1348835" cy="1334337"/>
          </a:xfrm>
        </p:grpSpPr>
        <p:pic>
          <p:nvPicPr>
            <p:cNvPr id="94" name="Imagen 93">
              <a:extLst>
                <a:ext uri="{FF2B5EF4-FFF2-40B4-BE49-F238E27FC236}">
                  <a16:creationId xmlns:a16="http://schemas.microsoft.com/office/drawing/2014/main" id="{E56457BB-0C12-46D2-A902-F6D08FE7A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7" t="15281" r="25465" b="51568"/>
            <a:stretch/>
          </p:blipFill>
          <p:spPr>
            <a:xfrm>
              <a:off x="928619" y="1672284"/>
              <a:ext cx="791044" cy="1334337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805FC0A8-8C6E-4D2D-86D1-F2374A227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1" t="34205" r="15369" b="61284"/>
            <a:stretch/>
          </p:blipFill>
          <p:spPr>
            <a:xfrm>
              <a:off x="928619" y="2694889"/>
              <a:ext cx="1131371" cy="181594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01F273BC-A041-4E87-B449-CE76941FC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36" t="34931" r="4500" b="61063"/>
            <a:stretch/>
          </p:blipFill>
          <p:spPr>
            <a:xfrm>
              <a:off x="900292" y="2845314"/>
              <a:ext cx="1348835" cy="161307"/>
            </a:xfrm>
            <a:prstGeom prst="rect">
              <a:avLst/>
            </a:prstGeom>
          </p:spPr>
        </p:pic>
      </p:grpSp>
      <p:pic>
        <p:nvPicPr>
          <p:cNvPr id="40" name="Imagen 39">
            <a:extLst>
              <a:ext uri="{FF2B5EF4-FFF2-40B4-BE49-F238E27FC236}">
                <a16:creationId xmlns:a16="http://schemas.microsoft.com/office/drawing/2014/main" id="{710C92BA-2031-4ED8-BC0C-7065D0F48C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41523"/>
          <a:stretch/>
        </p:blipFill>
        <p:spPr>
          <a:xfrm>
            <a:off x="4359027" y="4144174"/>
            <a:ext cx="492585" cy="599737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F8A21138-6D34-421F-86BB-8D1F6DF162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41523"/>
          <a:stretch/>
        </p:blipFill>
        <p:spPr>
          <a:xfrm>
            <a:off x="4281332" y="4341715"/>
            <a:ext cx="492585" cy="59973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B996298-9311-4D2F-836B-2FDA008A3E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41523"/>
          <a:stretch/>
        </p:blipFill>
        <p:spPr>
          <a:xfrm>
            <a:off x="5732750" y="4367723"/>
            <a:ext cx="492585" cy="599737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8A4348E9-E261-487F-BE16-C71F19E280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41523"/>
          <a:stretch/>
        </p:blipFill>
        <p:spPr>
          <a:xfrm>
            <a:off x="6096466" y="2832004"/>
            <a:ext cx="492585" cy="599737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A8C631B9-4500-4E76-B385-D78D417118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41523"/>
          <a:stretch/>
        </p:blipFill>
        <p:spPr>
          <a:xfrm>
            <a:off x="5838576" y="3697657"/>
            <a:ext cx="492585" cy="599737"/>
          </a:xfrm>
          <a:prstGeom prst="rect">
            <a:avLst/>
          </a:prstGeom>
        </p:spPr>
      </p:pic>
      <p:sp>
        <p:nvSpPr>
          <p:cNvPr id="54" name="Rectángulo 53">
            <a:extLst>
              <a:ext uri="{FF2B5EF4-FFF2-40B4-BE49-F238E27FC236}">
                <a16:creationId xmlns:a16="http://schemas.microsoft.com/office/drawing/2014/main" id="{1946095D-D953-4628-9995-F76B37186E8F}"/>
              </a:ext>
            </a:extLst>
          </p:cNvPr>
          <p:cNvSpPr/>
          <p:nvPr/>
        </p:nvSpPr>
        <p:spPr>
          <a:xfrm>
            <a:off x="398497" y="1324720"/>
            <a:ext cx="29846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C31D2A"/>
                </a:solidFill>
                <a:latin typeface="Abadi" panose="020B0604020104020204" pitchFamily="34" charset="0"/>
              </a:rPr>
              <a:t>Multidisciplinary</a:t>
            </a:r>
            <a:r>
              <a:rPr lang="en-GB" dirty="0">
                <a:solidFill>
                  <a:srgbClr val="C31D2A"/>
                </a:solidFill>
                <a:latin typeface="Abadi" panose="020B0604020104020204" pitchFamily="34" charset="0"/>
              </a:rPr>
              <a:t> International Network </a:t>
            </a:r>
          </a:p>
        </p:txBody>
      </p:sp>
      <p:sp>
        <p:nvSpPr>
          <p:cNvPr id="87" name="Bent Arrow 24">
            <a:extLst>
              <a:ext uri="{FF2B5EF4-FFF2-40B4-BE49-F238E27FC236}">
                <a16:creationId xmlns:a16="http://schemas.microsoft.com/office/drawing/2014/main" id="{577296B5-D62A-4E8D-9DAE-D6C889E7410B}"/>
              </a:ext>
            </a:extLst>
          </p:cNvPr>
          <p:cNvSpPr/>
          <p:nvPr/>
        </p:nvSpPr>
        <p:spPr>
          <a:xfrm rot="20565277">
            <a:off x="5720597" y="3996437"/>
            <a:ext cx="455806" cy="461502"/>
          </a:xfrm>
          <a:prstGeom prst="bentArrow">
            <a:avLst>
              <a:gd name="adj1" fmla="val 16573"/>
              <a:gd name="adj2" fmla="val 13456"/>
              <a:gd name="adj3" fmla="val 30772"/>
              <a:gd name="adj4" fmla="val 88943"/>
            </a:avLst>
          </a:prstGeom>
          <a:solidFill>
            <a:srgbClr val="FFC30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Bent Arrow 24">
            <a:extLst>
              <a:ext uri="{FF2B5EF4-FFF2-40B4-BE49-F238E27FC236}">
                <a16:creationId xmlns:a16="http://schemas.microsoft.com/office/drawing/2014/main" id="{F05F627A-7CC9-44CE-88FF-7F562E8C4FE4}"/>
              </a:ext>
            </a:extLst>
          </p:cNvPr>
          <p:cNvSpPr/>
          <p:nvPr/>
        </p:nvSpPr>
        <p:spPr>
          <a:xfrm rot="18249181">
            <a:off x="5472755" y="3780415"/>
            <a:ext cx="582764" cy="546999"/>
          </a:xfrm>
          <a:prstGeom prst="bentArrow">
            <a:avLst>
              <a:gd name="adj1" fmla="val 16573"/>
              <a:gd name="adj2" fmla="val 12869"/>
              <a:gd name="adj3" fmla="val 30772"/>
              <a:gd name="adj4" fmla="val 68550"/>
            </a:avLst>
          </a:prstGeom>
          <a:solidFill>
            <a:srgbClr val="FFC30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Bent Arrow 24">
            <a:extLst>
              <a:ext uri="{FF2B5EF4-FFF2-40B4-BE49-F238E27FC236}">
                <a16:creationId xmlns:a16="http://schemas.microsoft.com/office/drawing/2014/main" id="{A015740D-22BE-40B9-8115-13FF69DA7BBE}"/>
              </a:ext>
            </a:extLst>
          </p:cNvPr>
          <p:cNvSpPr/>
          <p:nvPr/>
        </p:nvSpPr>
        <p:spPr>
          <a:xfrm rot="18249181">
            <a:off x="5372849" y="3540232"/>
            <a:ext cx="1291079" cy="651964"/>
          </a:xfrm>
          <a:prstGeom prst="bentArrow">
            <a:avLst>
              <a:gd name="adj1" fmla="val 16573"/>
              <a:gd name="adj2" fmla="val 13456"/>
              <a:gd name="adj3" fmla="val 30772"/>
              <a:gd name="adj4" fmla="val 94831"/>
            </a:avLst>
          </a:prstGeom>
          <a:solidFill>
            <a:srgbClr val="FFC30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Bent Arrow 24">
            <a:extLst>
              <a:ext uri="{FF2B5EF4-FFF2-40B4-BE49-F238E27FC236}">
                <a16:creationId xmlns:a16="http://schemas.microsoft.com/office/drawing/2014/main" id="{1D1F457A-A99F-4F93-9B12-58B45DA516AC}"/>
              </a:ext>
            </a:extLst>
          </p:cNvPr>
          <p:cNvSpPr/>
          <p:nvPr/>
        </p:nvSpPr>
        <p:spPr>
          <a:xfrm rot="9256576" flipV="1">
            <a:off x="4806768" y="4087053"/>
            <a:ext cx="1066602" cy="753240"/>
          </a:xfrm>
          <a:prstGeom prst="bentArrow">
            <a:avLst>
              <a:gd name="adj1" fmla="val 16573"/>
              <a:gd name="adj2" fmla="val 13456"/>
              <a:gd name="adj3" fmla="val 30772"/>
              <a:gd name="adj4" fmla="val 94831"/>
            </a:avLst>
          </a:prstGeom>
          <a:solidFill>
            <a:srgbClr val="FFC30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Bent Arrow 24">
            <a:extLst>
              <a:ext uri="{FF2B5EF4-FFF2-40B4-BE49-F238E27FC236}">
                <a16:creationId xmlns:a16="http://schemas.microsoft.com/office/drawing/2014/main" id="{79F9914C-4894-4CBA-9CD2-490D784BA47D}"/>
              </a:ext>
            </a:extLst>
          </p:cNvPr>
          <p:cNvSpPr/>
          <p:nvPr/>
        </p:nvSpPr>
        <p:spPr>
          <a:xfrm rot="7192772" flipV="1">
            <a:off x="4899831" y="4369932"/>
            <a:ext cx="866743" cy="422476"/>
          </a:xfrm>
          <a:prstGeom prst="bentArrow">
            <a:avLst>
              <a:gd name="adj1" fmla="val 26912"/>
              <a:gd name="adj2" fmla="val 32479"/>
              <a:gd name="adj3" fmla="val 50000"/>
              <a:gd name="adj4" fmla="val 68812"/>
            </a:avLst>
          </a:prstGeom>
          <a:solidFill>
            <a:srgbClr val="FFC30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Bent Arrow 24">
            <a:extLst>
              <a:ext uri="{FF2B5EF4-FFF2-40B4-BE49-F238E27FC236}">
                <a16:creationId xmlns:a16="http://schemas.microsoft.com/office/drawing/2014/main" id="{24E900F6-B05C-44E2-8AA7-B684C945D960}"/>
              </a:ext>
            </a:extLst>
          </p:cNvPr>
          <p:cNvSpPr/>
          <p:nvPr/>
        </p:nvSpPr>
        <p:spPr>
          <a:xfrm rot="6067901">
            <a:off x="5655478" y="4417070"/>
            <a:ext cx="455806" cy="461502"/>
          </a:xfrm>
          <a:prstGeom prst="bentArrow">
            <a:avLst>
              <a:gd name="adj1" fmla="val 16573"/>
              <a:gd name="adj2" fmla="val 13456"/>
              <a:gd name="adj3" fmla="val 30772"/>
              <a:gd name="adj4" fmla="val 88943"/>
            </a:avLst>
          </a:prstGeom>
          <a:solidFill>
            <a:srgbClr val="FFC30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A977063F-C838-409F-8E3D-48D8D991342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9" b="11740"/>
          <a:stretch/>
        </p:blipFill>
        <p:spPr>
          <a:xfrm>
            <a:off x="539331" y="309426"/>
            <a:ext cx="1734726" cy="1088896"/>
          </a:xfrm>
          <a:prstGeom prst="rect">
            <a:avLst/>
          </a:prstGeom>
          <a:effectLst/>
        </p:spPr>
      </p:pic>
      <p:sp>
        <p:nvSpPr>
          <p:cNvPr id="56" name="Segnaposto piè di pagina 3">
            <a:extLst>
              <a:ext uri="{FF2B5EF4-FFF2-40B4-BE49-F238E27FC236}">
                <a16:creationId xmlns:a16="http://schemas.microsoft.com/office/drawing/2014/main" id="{FB947599-A8C3-4886-8E4A-729D259C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i="1" dirty="0"/>
              <a:t>Guadalupe García Isla - guadalupe.garcia@polimi.it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29330A4-0733-40F0-AF61-E75B4C198A1E}"/>
              </a:ext>
            </a:extLst>
          </p:cNvPr>
          <p:cNvSpPr/>
          <p:nvPr/>
        </p:nvSpPr>
        <p:spPr>
          <a:xfrm>
            <a:off x="9181684" y="2070651"/>
            <a:ext cx="2277381" cy="1077178"/>
          </a:xfrm>
          <a:prstGeom prst="rect">
            <a:avLst/>
          </a:prstGeom>
          <a:noFill/>
          <a:ln>
            <a:solidFill>
              <a:srgbClr val="E5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4E6B3D66-2B37-4E8B-8427-A30BA92A74BC}"/>
              </a:ext>
            </a:extLst>
          </p:cNvPr>
          <p:cNvSpPr/>
          <p:nvPr/>
        </p:nvSpPr>
        <p:spPr>
          <a:xfrm>
            <a:off x="9785136" y="4144174"/>
            <a:ext cx="2277381" cy="709444"/>
          </a:xfrm>
          <a:prstGeom prst="rect">
            <a:avLst/>
          </a:prstGeom>
          <a:noFill/>
          <a:ln>
            <a:solidFill>
              <a:srgbClr val="E5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09B1C423-A41D-452D-964A-C63BF5454174}"/>
              </a:ext>
            </a:extLst>
          </p:cNvPr>
          <p:cNvSpPr/>
          <p:nvPr/>
        </p:nvSpPr>
        <p:spPr>
          <a:xfrm>
            <a:off x="9785136" y="4928938"/>
            <a:ext cx="2277381" cy="709444"/>
          </a:xfrm>
          <a:prstGeom prst="rect">
            <a:avLst/>
          </a:prstGeom>
          <a:noFill/>
          <a:ln>
            <a:solidFill>
              <a:srgbClr val="E5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4DA7F3CF-CA50-4575-B71D-5EE963E6E4C5}"/>
              </a:ext>
            </a:extLst>
          </p:cNvPr>
          <p:cNvSpPr/>
          <p:nvPr/>
        </p:nvSpPr>
        <p:spPr>
          <a:xfrm>
            <a:off x="2244461" y="2029649"/>
            <a:ext cx="2277381" cy="709444"/>
          </a:xfrm>
          <a:prstGeom prst="rect">
            <a:avLst/>
          </a:prstGeom>
          <a:noFill/>
          <a:ln>
            <a:solidFill>
              <a:srgbClr val="E5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9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7" grpId="0" animBg="1"/>
      <p:bldP spid="98" grpId="0" animBg="1"/>
      <p:bldP spid="18" grpId="0" animBg="1"/>
      <p:bldP spid="58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46286-1630-478D-A1F5-F3EA33E36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639" y="1843548"/>
            <a:ext cx="5619135" cy="2437069"/>
          </a:xfrm>
        </p:spPr>
        <p:txBody>
          <a:bodyPr>
            <a:normAutofit fontScale="90000"/>
          </a:bodyPr>
          <a:lstStyle/>
          <a:p>
            <a:r>
              <a:rPr lang="en-GB" sz="8800" dirty="0">
                <a:solidFill>
                  <a:srgbClr val="C00000"/>
                </a:solidFill>
              </a:rPr>
              <a:t>THANK YOU!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22FCE2-7B9C-4BA0-9CB1-BC327CA6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113</Words>
  <Application>Microsoft Office PowerPoint</Application>
  <PresentationFormat>Widescreen</PresentationFormat>
  <Paragraphs>33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Abadi</vt:lpstr>
      <vt:lpstr>Arial</vt:lpstr>
      <vt:lpstr>Calibri</vt:lpstr>
      <vt:lpstr>Calibri Light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- ATRIA</dc:title>
  <dc:creator>Utente di Microsoft Office</dc:creator>
  <cp:lastModifiedBy>Guadalupe Garcia</cp:lastModifiedBy>
  <cp:revision>17</cp:revision>
  <dcterms:created xsi:type="dcterms:W3CDTF">2017-10-11T10:10:40Z</dcterms:created>
  <dcterms:modified xsi:type="dcterms:W3CDTF">2018-11-23T09:09:44Z</dcterms:modified>
</cp:coreProperties>
</file>