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2"/>
    <p:restoredTop sz="94712"/>
  </p:normalViewPr>
  <p:slideViewPr>
    <p:cSldViewPr snapToGrid="0" snapToObjects="1">
      <p:cViewPr varScale="1">
        <p:scale>
          <a:sx n="69" d="100"/>
          <a:sy n="69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20223-6C36-E64D-BEB6-B7ED8646A4EF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EB4C8-0BC0-A947-A9A7-BBC7F259F19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55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EB4C8-0BC0-A947-A9A7-BBC7F259F19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00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36134" y="1158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1500-260B-A949-B223-E2AE59123C7A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90C3-AA63-9848-8AC5-49E8FA1D0283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FC42-DE74-6E4E-9CED-AE4748F5FC5E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6AF1-EB8D-4E43-B33F-5380E433BB1F}" type="datetime1">
              <a:rPr lang="it-IT" smtClean="0"/>
              <a:t>23/10/2018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dpi="0" rotWithShape="1">
          <a:blip r:embed="rId2">
            <a:alphaModFix amt="26000"/>
            <a:lum/>
          </a:blip>
          <a:srcRect/>
          <a:stretch>
            <a:fillRect l="65000" t="63000" r="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3048000" y="1690688"/>
            <a:ext cx="10515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D52D-1389-DD4C-B69C-34CD4D430FBD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6DF-D1C8-274C-91DB-1BC32A0A1484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25FC-16C4-1F47-AD34-FB19967446A4}" type="datetime1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0A2B-CDC6-3141-88C0-BD96EBA32C8E}" type="datetime1">
              <a:rPr lang="it-IT" smtClean="0"/>
              <a:t>23/10/2018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E3D-A635-714A-B933-7AFF489CC9DA}" type="datetime1">
              <a:rPr lang="it-IT" smtClean="0"/>
              <a:t>23/10/2018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7445-C3EC-9E44-9FCA-D611ADFA2B35}" type="datetime1">
              <a:rPr lang="it-IT" smtClean="0"/>
              <a:t>23/10/2018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AD51-4510-554F-A4AC-067CAB1BF36E}" type="datetime1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B4FB-A60A-0C4C-B82A-4FC689E3F209}" type="datetime1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6000"/>
            <a:lum/>
          </a:blip>
          <a:srcRect/>
          <a:stretch>
            <a:fillRect l="55000" t="56000" r="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4F06-4507-FA44-980C-3376D48CD6D6}" type="datetime1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79D7-3E6A-7A47-984A-1FD64989ABB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34601" y="115888"/>
            <a:ext cx="9645533" cy="603345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/>
              <a:t/>
            </a:r>
            <a:br>
              <a:rPr lang="it-IT" sz="2700" b="1" dirty="0"/>
            </a:br>
            <a: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Mostafa Abdollahpur</a:t>
            </a:r>
            <a:b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B.Sc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 Mechanical Engineering </a:t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M.Sc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 Mechanical Engineering (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control and dynamic systems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At  “K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. N.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Toosi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University of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Technology” in IRAN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thesis: 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Classification of heart sound </a:t>
            </a: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recordings</a:t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1/4</a:t>
            </a:r>
            <a:endParaRPr lang="it-I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464" y="204002"/>
            <a:ext cx="1825071" cy="22994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59" y="204002"/>
            <a:ext cx="2422291" cy="242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26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2/4</a:t>
            </a:r>
            <a:endParaRPr lang="it-I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464" y="204002"/>
            <a:ext cx="1825071" cy="2299486"/>
          </a:xfrm>
          <a:prstGeom prst="rect">
            <a:avLst/>
          </a:prstGeom>
        </p:spPr>
      </p:pic>
      <p:sp>
        <p:nvSpPr>
          <p:cNvPr id="9" name="Content Placeholder 4"/>
          <p:cNvSpPr txBox="1">
            <a:spLocks noChangeArrowheads="1"/>
          </p:cNvSpPr>
          <p:nvPr/>
        </p:nvSpPr>
        <p:spPr bwMode="auto">
          <a:xfrm>
            <a:off x="855085" y="204002"/>
            <a:ext cx="8118763" cy="52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1800" kern="0" dirty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400" b="1" kern="0" dirty="0" smtClean="0">
                <a:solidFill>
                  <a:srgbClr val="000000"/>
                </a:solidFill>
              </a:rPr>
              <a:t>ESR 7 </a:t>
            </a:r>
            <a:endParaRPr lang="en-US" altLang="en-US" sz="2400" b="1" kern="0" dirty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1800" kern="0" dirty="0" smtClean="0">
                <a:solidFill>
                  <a:srgbClr val="000000"/>
                </a:solidFill>
              </a:rPr>
              <a:t>Main supervisor : </a:t>
            </a:r>
            <a:r>
              <a:rPr lang="en-US" altLang="en-US" sz="1800" kern="0" dirty="0">
                <a:solidFill>
                  <a:srgbClr val="000000"/>
                </a:solidFill>
              </a:rPr>
              <a:t>Frida Sandberg</a:t>
            </a:r>
            <a:r>
              <a:rPr lang="en-US" altLang="en-US" sz="1800" kern="0" dirty="0" smtClean="0">
                <a:solidFill>
                  <a:srgbClr val="000000"/>
                </a:solidFill>
              </a:rPr>
              <a:t> </a:t>
            </a:r>
            <a:endParaRPr lang="en-US" altLang="en-US" sz="1800" kern="0" dirty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1800" kern="0" dirty="0">
                <a:solidFill>
                  <a:srgbClr val="000000"/>
                </a:solidFill>
              </a:rPr>
              <a:t>Assistant </a:t>
            </a:r>
            <a:r>
              <a:rPr lang="en-US" altLang="en-US" sz="1800" kern="0" dirty="0" smtClean="0">
                <a:solidFill>
                  <a:srgbClr val="000000"/>
                </a:solidFill>
              </a:rPr>
              <a:t>supervisor : </a:t>
            </a:r>
            <a:r>
              <a:rPr lang="en-US" altLang="en-US" sz="1800" kern="0" dirty="0">
                <a:solidFill>
                  <a:srgbClr val="000000"/>
                </a:solidFill>
              </a:rPr>
              <a:t>Pyotr </a:t>
            </a:r>
            <a:r>
              <a:rPr lang="en-US" altLang="en-US" sz="1800" kern="0" dirty="0" err="1" smtClean="0">
                <a:solidFill>
                  <a:srgbClr val="000000"/>
                </a:solidFill>
              </a:rPr>
              <a:t>Platonov</a:t>
            </a:r>
            <a:endParaRPr lang="en-US" altLang="en-US" sz="18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kern="0" noProof="0" dirty="0" smtClean="0">
                <a:solidFill>
                  <a:srgbClr val="000000"/>
                </a:solidFill>
              </a:rPr>
              <a:t>Goals :</a:t>
            </a:r>
            <a:endParaRPr lang="en-US" altLang="en-US" sz="2400" b="1" kern="0" noProof="0" dirty="0">
              <a:solidFill>
                <a:srgbClr val="000000"/>
              </a:solidFill>
            </a:endParaRPr>
          </a:p>
          <a:p>
            <a:pPr eaLnBrk="0" fontAlgn="base" hangingPunct="0">
              <a:spcAft>
                <a:spcPct val="0"/>
              </a:spcAft>
              <a:buNone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indent="-342900" eaLnBrk="0" fontAlgn="base" hangingPunct="0"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</a:rPr>
              <a:t>Explorative analysis of ECG-signal characteristics during AF in response to changes in autonomic nervous system (ANS) activity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0" fontAlgn="base" hangingPunct="0">
              <a:spcAft>
                <a:spcPct val="0"/>
              </a:spcAft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indent="-342900" eaLnBrk="0" fontAlgn="base" hangingPunct="0"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</a:rPr>
              <a:t>Start development of tailored statistical models and methods for ECG-based quantitative analysis of cardiac ANS response in AF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.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abic Typesetting" panose="03020402040406030203" pitchFamily="66" charset="-78"/>
              <a:cs typeface="B Nazan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5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3/4</a:t>
            </a:r>
            <a:endParaRPr lang="it-I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464" y="204002"/>
            <a:ext cx="1825071" cy="2299486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 noChangeArrowheads="1"/>
          </p:cNvSpPr>
          <p:nvPr/>
        </p:nvSpPr>
        <p:spPr bwMode="auto">
          <a:xfrm>
            <a:off x="855085" y="204002"/>
            <a:ext cx="8118763" cy="604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400" b="1" kern="0" dirty="0" smtClean="0">
                <a:solidFill>
                  <a:srgbClr val="000000"/>
                </a:solidFill>
              </a:rPr>
              <a:t>Secondments:</a:t>
            </a:r>
            <a:endParaRPr lang="en-US" altLang="en-US" sz="2400" b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endParaRPr lang="en-US" altLang="en-US" sz="1600" b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000" kern="0" dirty="0">
                <a:solidFill>
                  <a:srgbClr val="000000"/>
                </a:solidFill>
              </a:rPr>
              <a:t>Experience from industrial R&amp;D: Secondments at Medtronic (1-2 months) and </a:t>
            </a:r>
            <a:r>
              <a:rPr lang="en-US" altLang="en-US" sz="2000" kern="0" dirty="0" err="1">
                <a:solidFill>
                  <a:srgbClr val="000000"/>
                </a:solidFill>
              </a:rPr>
              <a:t>Mortara</a:t>
            </a:r>
            <a:r>
              <a:rPr lang="en-US" altLang="en-US" sz="2000" kern="0" dirty="0">
                <a:solidFill>
                  <a:srgbClr val="000000"/>
                </a:solidFill>
              </a:rPr>
              <a:t> (1-2 months)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000" kern="0" dirty="0">
                <a:solidFill>
                  <a:srgbClr val="000000"/>
                </a:solidFill>
              </a:rPr>
              <a:t>Experience from the 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clinic :</a:t>
            </a:r>
            <a:r>
              <a:rPr lang="en-US" altLang="en-US" sz="2000" kern="0" dirty="0" err="1" smtClean="0">
                <a:solidFill>
                  <a:srgbClr val="000000"/>
                </a:solidFill>
              </a:rPr>
              <a:t>Skåne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kern="0" dirty="0">
                <a:solidFill>
                  <a:srgbClr val="000000"/>
                </a:solidFill>
              </a:rPr>
              <a:t>University hospital.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000" kern="0" dirty="0">
                <a:solidFill>
                  <a:srgbClr val="000000"/>
                </a:solidFill>
              </a:rPr>
              <a:t>Experience from different academic institutes: 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UMIL </a:t>
            </a:r>
            <a:r>
              <a:rPr lang="en-US" altLang="en-US" sz="2000" kern="0" dirty="0">
                <a:solidFill>
                  <a:srgbClr val="000000"/>
                </a:solidFill>
              </a:rPr>
              <a:t>(2-3 months</a:t>
            </a:r>
            <a:r>
              <a:rPr lang="en-US" altLang="en-US" sz="2000" kern="0" dirty="0" smtClean="0">
                <a:solidFill>
                  <a:srgbClr val="000000"/>
                </a:solidFill>
              </a:rPr>
              <a:t>)</a:t>
            </a:r>
            <a:br>
              <a:rPr lang="en-US" altLang="en-US" sz="2000" kern="0" dirty="0" smtClean="0">
                <a:solidFill>
                  <a:srgbClr val="000000"/>
                </a:solidFill>
              </a:rPr>
            </a:br>
            <a:endParaRPr lang="en-US" altLang="en-US" sz="2400" b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en-US" altLang="en-US" sz="2400" b="1" kern="0" dirty="0" smtClean="0">
                <a:solidFill>
                  <a:srgbClr val="000000"/>
                </a:solidFill>
              </a:rPr>
              <a:t>Expectations </a:t>
            </a:r>
            <a:r>
              <a:rPr lang="en-US" altLang="en-US" sz="2400" b="1" kern="0" dirty="0" smtClean="0">
                <a:solidFill>
                  <a:srgbClr val="000000"/>
                </a:solidFill>
              </a:rPr>
              <a:t>of this Marie Curie experience:</a:t>
            </a:r>
            <a:br>
              <a:rPr lang="en-US" altLang="en-US" sz="2400" b="1" kern="0" dirty="0" smtClean="0">
                <a:solidFill>
                  <a:srgbClr val="000000"/>
                </a:solidFill>
              </a:rPr>
            </a:br>
            <a:endParaRPr lang="en-US" altLang="en-US" sz="2000" kern="0" dirty="0"/>
          </a:p>
          <a:p>
            <a:pPr marL="285750" indent="-285750" eaLnBrk="0" fontAlgn="base" hangingPunct="0">
              <a:spcAft>
                <a:spcPct val="0"/>
              </a:spcAft>
            </a:pPr>
            <a:r>
              <a:rPr lang="en-US" altLang="en-US" sz="2000" kern="0" dirty="0" smtClean="0"/>
              <a:t>Have experiences </a:t>
            </a:r>
            <a:r>
              <a:rPr lang="en-US" altLang="en-US" sz="2000" kern="0" dirty="0"/>
              <a:t>from industrial </a:t>
            </a:r>
            <a:r>
              <a:rPr lang="en-US" altLang="en-US" sz="2000" kern="0" dirty="0" smtClean="0"/>
              <a:t>R&amp;D to know the relation between real world and academic world </a:t>
            </a:r>
            <a:endParaRPr lang="en-US" altLang="en-US" sz="2000" kern="0" dirty="0" smtClean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 smtClean="0"/>
          </a:p>
          <a:p>
            <a:pPr eaLnBrk="0" fontAlgn="base" hangingPunct="0">
              <a:spcAft>
                <a:spcPct val="0"/>
              </a:spcAft>
              <a:buNone/>
            </a:pPr>
            <a:endParaRPr lang="en-US" altLang="en-US" sz="2000" kern="0" dirty="0" smtClean="0"/>
          </a:p>
          <a:p>
            <a:pPr marL="285750" indent="-285750" eaLnBrk="0" fontAlgn="base" hangingPunct="0">
              <a:spcAft>
                <a:spcPct val="0"/>
              </a:spcAft>
            </a:pPr>
            <a:r>
              <a:rPr lang="en-US" altLang="en-US" sz="2000" kern="0" dirty="0" smtClean="0"/>
              <a:t>Have </a:t>
            </a:r>
            <a:r>
              <a:rPr lang="en-US" altLang="en-US" sz="2000" kern="0" dirty="0" smtClean="0"/>
              <a:t>some good publications (for the academic area and sure for defense )</a:t>
            </a:r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 smtClean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 smtClean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 smtClean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/>
          </a:p>
          <a:p>
            <a:pPr marL="285750" indent="-285750" eaLnBrk="0" fontAlgn="base" hangingPunct="0">
              <a:spcAft>
                <a:spcPct val="0"/>
              </a:spcAft>
            </a:pPr>
            <a:endParaRPr lang="en-US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4806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464" y="204002"/>
            <a:ext cx="1825071" cy="2299486"/>
          </a:xfrm>
          <a:prstGeom prst="rect">
            <a:avLst/>
          </a:prstGeom>
        </p:spPr>
      </p:pic>
      <p:sp>
        <p:nvSpPr>
          <p:cNvPr id="5" name="Title 5">
            <a:extLst>
              <a:ext uri="{FF2B5EF4-FFF2-40B4-BE49-F238E27FC236}">
                <a16:creationId xmlns:a16="http://schemas.microsoft.com/office/drawing/2014/main" id="{498487DE-1B47-42BD-899A-B05D880CD364}"/>
              </a:ext>
            </a:extLst>
          </p:cNvPr>
          <p:cNvSpPr>
            <a:spLocks noGrp="1"/>
          </p:cNvSpPr>
          <p:nvPr/>
        </p:nvSpPr>
        <p:spPr>
          <a:xfrm>
            <a:off x="-5862" y="1916832"/>
            <a:ext cx="9149862" cy="2209800"/>
          </a:xfrm>
          <a:prstGeom prst="ribbon2">
            <a:avLst/>
          </a:prstGeom>
          <a:solidFill>
            <a:srgbClr val="FFFFFF">
              <a:lumMod val="75000"/>
            </a:srgbClr>
          </a:solidFill>
          <a:ln>
            <a:noFill/>
          </a:ln>
          <a:effectLst>
            <a:glow rad="228600">
              <a:srgbClr val="333399">
                <a:satMod val="175000"/>
                <a:alpha val="40000"/>
              </a:srgb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90000" dist="50800" dir="5400000" sy="-100000" algn="bl" rotWithShape="0"/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glow rad="228600">
                    <a:srgbClr val="BBE0E3">
                      <a:satMod val="175000"/>
                      <a:alpha val="40000"/>
                    </a:srgb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Thanks for your </a:t>
            </a:r>
            <a:r>
              <a:rPr lang="en-US" sz="4800" dirty="0">
                <a:solidFill>
                  <a:srgbClr val="002060"/>
                </a:solidFill>
                <a:effectLst>
                  <a:glow rad="228600">
                    <a:srgbClr val="BBE0E3">
                      <a:satMod val="175000"/>
                      <a:alpha val="40000"/>
                    </a:srgb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A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glow rad="228600">
                    <a:srgbClr val="BBE0E3">
                      <a:satMod val="175000"/>
                      <a:alpha val="40000"/>
                    </a:srgb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ttention</a:t>
            </a:r>
            <a:endParaRPr kumimoji="0" lang="fa-IR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glow rad="228600">
                  <a:srgbClr val="BBE0E3">
                    <a:satMod val="175000"/>
                    <a:alpha val="40000"/>
                  </a:srgb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75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102</Words>
  <Application>Microsoft Office PowerPoint</Application>
  <PresentationFormat>Widescreen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Arabic Typesetting</vt:lpstr>
      <vt:lpstr>Arial</vt:lpstr>
      <vt:lpstr>B Nazanin</vt:lpstr>
      <vt:lpstr>Calibri</vt:lpstr>
      <vt:lpstr>Calibri Light</vt:lpstr>
      <vt:lpstr>Tema di Office</vt:lpstr>
      <vt:lpstr>                                             Mostafa Abdollahpur     B.Sc. Mechanical Engineering   M.Sc. Mechanical Engineering (control and dynamic systems)  At  “K. N. Toosi University of Technology” in IRAN  Final thesis: Classification of heart sound recordings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- ATRIA</dc:title>
  <dc:creator>Utente di Microsoft Office</dc:creator>
  <cp:lastModifiedBy>Mostafa Abdollahpur</cp:lastModifiedBy>
  <cp:revision>29</cp:revision>
  <dcterms:created xsi:type="dcterms:W3CDTF">2017-10-11T10:10:40Z</dcterms:created>
  <dcterms:modified xsi:type="dcterms:W3CDTF">2018-10-23T09:09:35Z</dcterms:modified>
</cp:coreProperties>
</file>