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showSpecialPlsOnTitleSld="0">
  <p:sldMasterIdLst>
    <p:sldMasterId id="2147483661" r:id="rId3"/>
  </p:sldMasterIdLst>
  <p:notesMasterIdLst>
    <p:notesMasterId r:id="rId4"/>
  </p:notesMasterIdLst>
  <p:sldIdLst>
    <p:sldId id="256" r:id="rId5"/>
    <p:sldId id="257" r:id="rId6"/>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sv-SE"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1" name="Shape 91"/>
        <p:cNvGrpSpPr/>
        <p:nvPr/>
      </p:nvGrpSpPr>
      <p:grpSpPr>
        <a:xfrm>
          <a:off x="0" y="0"/>
          <a:ext cx="0" cy="0"/>
          <a:chOff x="0" y="0"/>
          <a:chExt cx="0" cy="0"/>
        </a:xfrm>
      </p:grpSpPr>
      <p:sp>
        <p:nvSpPr>
          <p:cNvPr id="92" name="Google Shape;92;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sv-SE"/>
              <a:t>Hi. I am hesam. I come from Iran. I got both my master and bachelor degree in Biomedical Engineering. In my master thesis I worked on Brain connectivity using EEG signals. </a:t>
            </a:r>
            <a:endParaRPr/>
          </a:p>
        </p:txBody>
      </p:sp>
      <p:sp>
        <p:nvSpPr>
          <p:cNvPr id="93" name="Google Shape;93;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9" name="Shape 99"/>
        <p:cNvGrpSpPr/>
        <p:nvPr/>
      </p:nvGrpSpPr>
      <p:grpSpPr>
        <a:xfrm>
          <a:off x="0" y="0"/>
          <a:ext cx="0" cy="0"/>
          <a:chOff x="0" y="0"/>
          <a:chExt cx="0" cy="0"/>
        </a:xfrm>
      </p:grpSpPr>
      <p:sp>
        <p:nvSpPr>
          <p:cNvPr id="100" name="Google Shape;100;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1" name="Google Shape;101;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lang="sv-SE"/>
              <a:t>In my-atria project, I will be working </a:t>
            </a:r>
            <a:r>
              <a:rPr lang="sv-SE" sz="1100">
                <a:solidFill>
                  <a:srgbClr val="1F497D"/>
                </a:solidFill>
                <a:highlight>
                  <a:srgbClr val="FFFFFF"/>
                </a:highlight>
              </a:rPr>
              <a:t> ESR6: “AF screening using everyday sensors and data fusion At lund university. My supervisors are martin stridh and Leif Sornmo!</a:t>
            </a:r>
            <a:endParaRPr sz="1100">
              <a:solidFill>
                <a:srgbClr val="1F497D"/>
              </a:solidFill>
              <a:highlight>
                <a:srgbClr val="FFFFFF"/>
              </a:highlight>
            </a:endParaRPr>
          </a:p>
          <a:p>
            <a:pPr indent="0" lvl="0" marL="0" marR="0" rtl="0" algn="l">
              <a:lnSpc>
                <a:spcPct val="100000"/>
              </a:lnSpc>
              <a:spcBef>
                <a:spcPts val="0"/>
              </a:spcBef>
              <a:spcAft>
                <a:spcPts val="0"/>
              </a:spcAft>
              <a:buClr>
                <a:schemeClr val="dk1"/>
              </a:buClr>
              <a:buSzPts val="1200"/>
              <a:buFont typeface="Calibri"/>
              <a:buNone/>
            </a:pPr>
            <a:r>
              <a:t/>
            </a:r>
            <a:endParaRPr sz="1100">
              <a:solidFill>
                <a:srgbClr val="1F497D"/>
              </a:solidFill>
              <a:highlight>
                <a:srgbClr val="FFFFFF"/>
              </a:highlight>
            </a:endParaRPr>
          </a:p>
          <a:p>
            <a:pPr indent="-431800" lvl="0" marL="431800" marR="450215" rtl="0" algn="just">
              <a:lnSpc>
                <a:spcPct val="150000"/>
              </a:lnSpc>
              <a:spcBef>
                <a:spcPts val="0"/>
              </a:spcBef>
              <a:spcAft>
                <a:spcPts val="0"/>
              </a:spcAft>
              <a:buClr>
                <a:schemeClr val="dk1"/>
              </a:buClr>
              <a:buSzPts val="1100"/>
              <a:buFont typeface="Arial"/>
              <a:buNone/>
            </a:pPr>
            <a:r>
              <a:rPr i="1" lang="sv-SE" sz="1150"/>
              <a:t>Within the my-Atria framework there will be a lot of networking opportunities both related to other PhD students and their respective research institution but also to participating hospitals and companies. In addition, there will be possibilities for networking at yearly conferences (e.g. Computers in Cardiology and Engineering in Medicine and Biology). </a:t>
            </a:r>
            <a:endParaRPr i="1" sz="1100"/>
          </a:p>
          <a:p>
            <a:pPr indent="0" lvl="0" marL="0" marR="0" rtl="0" algn="l">
              <a:lnSpc>
                <a:spcPct val="100000"/>
              </a:lnSpc>
              <a:spcBef>
                <a:spcPts val="0"/>
              </a:spcBef>
              <a:spcAft>
                <a:spcPts val="0"/>
              </a:spcAft>
              <a:buClr>
                <a:schemeClr val="dk1"/>
              </a:buClr>
              <a:buSzPts val="1200"/>
              <a:buFont typeface="Calibri"/>
              <a:buNone/>
            </a:pPr>
            <a:r>
              <a:t/>
            </a:r>
            <a:endParaRPr sz="1100">
              <a:solidFill>
                <a:srgbClr val="1F497D"/>
              </a:solidFill>
              <a:highlight>
                <a:srgbClr val="FFFFFF"/>
              </a:highlight>
            </a:endParaRPr>
          </a:p>
          <a:p>
            <a:pPr indent="0" lvl="0" marL="0" marR="0" rtl="0" algn="l">
              <a:lnSpc>
                <a:spcPct val="100000"/>
              </a:lnSpc>
              <a:spcBef>
                <a:spcPts val="0"/>
              </a:spcBef>
              <a:spcAft>
                <a:spcPts val="0"/>
              </a:spcAft>
              <a:buClr>
                <a:schemeClr val="dk1"/>
              </a:buClr>
              <a:buSzPts val="1200"/>
              <a:buFont typeface="Calibri"/>
              <a:buNone/>
            </a:pPr>
            <a:r>
              <a:t/>
            </a:r>
            <a:endParaRPr sz="1100">
              <a:solidFill>
                <a:srgbClr val="1F497D"/>
              </a:solidFill>
              <a:highlight>
                <a:srgbClr val="FFFFFF"/>
              </a:highlight>
            </a:endParaRPr>
          </a:p>
          <a:p>
            <a:pPr indent="0" lvl="0" marL="0" marR="0" rtl="0" algn="l">
              <a:lnSpc>
                <a:spcPct val="100000"/>
              </a:lnSpc>
              <a:spcBef>
                <a:spcPts val="0"/>
              </a:spcBef>
              <a:spcAft>
                <a:spcPts val="0"/>
              </a:spcAft>
              <a:buClr>
                <a:schemeClr val="dk1"/>
              </a:buClr>
              <a:buSzPts val="1200"/>
              <a:buFont typeface="Calibri"/>
              <a:buNone/>
            </a:pPr>
            <a:r>
              <a:t/>
            </a:r>
            <a:endParaRPr sz="1100">
              <a:solidFill>
                <a:srgbClr val="1F497D"/>
              </a:solidFill>
              <a:highlight>
                <a:srgbClr val="FFFFFF"/>
              </a:highlight>
            </a:endParaRPr>
          </a:p>
        </p:txBody>
      </p:sp>
      <p:sp>
        <p:nvSpPr>
          <p:cNvPr id="102" name="Google Shape;102;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sv-SE"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Diapositiva titolo" type="title">
  <p:cSld name="TITLE">
    <p:spTree>
      <p:nvGrpSpPr>
        <p:cNvPr id="15" name="Shape 15"/>
        <p:cNvGrpSpPr/>
        <p:nvPr/>
      </p:nvGrpSpPr>
      <p:grpSpPr>
        <a:xfrm>
          <a:off x="0" y="0"/>
          <a:ext cx="0" cy="0"/>
          <a:chOff x="0" y="0"/>
          <a:chExt cx="0" cy="0"/>
        </a:xfrm>
      </p:grpSpPr>
      <p:sp>
        <p:nvSpPr>
          <p:cNvPr id="16" name="Google Shape;16;p2"/>
          <p:cNvSpPr txBox="1"/>
          <p:nvPr>
            <p:ph type="ctrTitle"/>
          </p:nvPr>
        </p:nvSpPr>
        <p:spPr>
          <a:xfrm>
            <a:off x="1236134" y="115888"/>
            <a:ext cx="9144000" cy="2387600"/>
          </a:xfrm>
          <a:prstGeom prst="rect">
            <a:avLst/>
          </a:prstGeom>
          <a:noFill/>
          <a:ln>
            <a:noFill/>
          </a:ln>
        </p:spPr>
        <p:txBody>
          <a:bodyPr anchorCtr="0" anchor="b" bIns="45700" lIns="91425" spcFirstLastPara="1" rIns="91425" wrap="square" tIns="45700"/>
          <a:lstStyle>
            <a:lvl1pPr lvl="0" marR="0" rtl="0" algn="ctr">
              <a:lnSpc>
                <a:spcPct val="90000"/>
              </a:lnSpc>
              <a:spcBef>
                <a:spcPts val="0"/>
              </a:spcBef>
              <a:spcAft>
                <a:spcPts val="0"/>
              </a:spcAft>
              <a:buClr>
                <a:schemeClr val="dk1"/>
              </a:buClr>
              <a:buSzPts val="6000"/>
              <a:buFont typeface="Calibri"/>
              <a:buNone/>
              <a:defRPr b="0" i="0" sz="60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7" name="Google Shape;17;p2"/>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lstStyle>
            <a:lvl1pPr lvl="0" marR="0" rtl="0" algn="ctr">
              <a:lnSpc>
                <a:spcPct val="90000"/>
              </a:lnSpc>
              <a:spcBef>
                <a:spcPts val="10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1pPr>
            <a:lvl2pPr lvl="1" marR="0" rtl="0" algn="ct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2pPr>
            <a:lvl3pPr lvl="2" marR="0" rtl="0" algn="ctr">
              <a:lnSpc>
                <a:spcPct val="90000"/>
              </a:lnSpc>
              <a:spcBef>
                <a:spcPts val="500"/>
              </a:spcBef>
              <a:spcAft>
                <a:spcPts val="0"/>
              </a:spcAft>
              <a:buClr>
                <a:schemeClr val="dk1"/>
              </a:buClr>
              <a:buSzPts val="1800"/>
              <a:buFont typeface="Arial"/>
              <a:buNone/>
              <a:defRPr b="0" i="0" sz="1800" u="none" cap="none" strike="noStrike">
                <a:solidFill>
                  <a:schemeClr val="dk1"/>
                </a:solidFill>
                <a:latin typeface="Calibri"/>
                <a:ea typeface="Calibri"/>
                <a:cs typeface="Calibri"/>
                <a:sym typeface="Calibri"/>
              </a:defRPr>
            </a:lvl3pPr>
            <a:lvl4pPr lvl="3"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4pPr>
            <a:lvl5pPr lvl="4"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5pPr>
            <a:lvl6pPr lvl="5"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6pPr>
            <a:lvl7pPr lvl="6"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7pPr>
            <a:lvl8pPr lvl="7"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8pPr>
            <a:lvl9pPr lvl="8"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9pPr>
          </a:lstStyle>
          <a:p/>
        </p:txBody>
      </p:sp>
      <p:sp>
        <p:nvSpPr>
          <p:cNvPr id="18" name="Google Shape;18;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9" name="Google Shape;19;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0" name="Google Shape;20;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olo e testo verticale" type="vertTx">
  <p:cSld name="VERTICAL_TEXT">
    <p:spTree>
      <p:nvGrpSpPr>
        <p:cNvPr id="72" name="Shape 72"/>
        <p:cNvGrpSpPr/>
        <p:nvPr/>
      </p:nvGrpSpPr>
      <p:grpSpPr>
        <a:xfrm>
          <a:off x="0" y="0"/>
          <a:ext cx="0" cy="0"/>
          <a:chOff x="0" y="0"/>
          <a:chExt cx="0" cy="0"/>
        </a:xfrm>
      </p:grpSpPr>
      <p:sp>
        <p:nvSpPr>
          <p:cNvPr id="73" name="Google Shape;73;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4" name="Google Shape;74;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75" name="Google Shape;75;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6" name="Google Shape;76;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7" name="Google Shape;77;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olo e testo verticali" type="vertTitleAndTx">
  <p:cSld name="VERTICAL_TITLE_AND_VERTICAL_TEXT">
    <p:spTree>
      <p:nvGrpSpPr>
        <p:cNvPr id="78" name="Shape 78"/>
        <p:cNvGrpSpPr/>
        <p:nvPr/>
      </p:nvGrpSpPr>
      <p:grpSpPr>
        <a:xfrm>
          <a:off x="0" y="0"/>
          <a:ext cx="0" cy="0"/>
          <a:chOff x="0" y="0"/>
          <a:chExt cx="0" cy="0"/>
        </a:xfrm>
      </p:grpSpPr>
      <p:sp>
        <p:nvSpPr>
          <p:cNvPr id="79" name="Google Shape;79;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0" name="Google Shape;80;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1" name="Google Shape;81;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2" name="Google Shape;82;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3" name="Google Shape;83;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Layout personalizzato">
  <p:cSld name="Layout personalizzato">
    <p:spTree>
      <p:nvGrpSpPr>
        <p:cNvPr id="84" name="Shape 84"/>
        <p:cNvGrpSpPr/>
        <p:nvPr/>
      </p:nvGrpSpPr>
      <p:grpSpPr>
        <a:xfrm>
          <a:off x="0" y="0"/>
          <a:ext cx="0" cy="0"/>
          <a:chOff x="0" y="0"/>
          <a:chExt cx="0" cy="0"/>
        </a:xfrm>
      </p:grpSpPr>
      <p:sp>
        <p:nvSpPr>
          <p:cNvPr id="85" name="Google Shape;85;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6" name="Google Shape;86;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7" name="Google Shape;87;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8" name="Google Shape;88;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1_Layout personalizzato">
  <p:cSld name="1_Layout personalizzato">
    <p:spTree>
      <p:nvGrpSpPr>
        <p:cNvPr id="89" name="Shape 89"/>
        <p:cNvGrpSpPr/>
        <p:nvPr/>
      </p:nvGrpSpPr>
      <p:grpSpPr>
        <a:xfrm>
          <a:off x="0" y="0"/>
          <a:ext cx="0" cy="0"/>
          <a:chOff x="0" y="0"/>
          <a:chExt cx="0" cy="0"/>
        </a:xfrm>
      </p:grpSpPr>
      <p:sp>
        <p:nvSpPr>
          <p:cNvPr id="90" name="Google Shape;90;p14"/>
          <p:cNvSpPr txBox="1"/>
          <p:nvPr>
            <p:ph idx="12" type="sldNum"/>
          </p:nvPr>
        </p:nvSpPr>
        <p:spPr>
          <a:xfrm>
            <a:off x="11409045" y="6333134"/>
            <a:ext cx="731700" cy="525000"/>
          </a:xfrm>
          <a:prstGeom prst="rect">
            <a:avLst/>
          </a:prstGeom>
        </p:spPr>
        <p:txBody>
          <a:bodyPr anchorCtr="0" anchor="t" bIns="45700" lIns="91425" spcFirstLastPara="1" rIns="91425" wrap="square" tIns="45700">
            <a:noAutofit/>
          </a:bodyPr>
          <a:lstStyle>
            <a:lvl1pPr lvl="0">
              <a:buNone/>
              <a:defRPr sz="1300">
                <a:solidFill>
                  <a:schemeClr val="dk1"/>
                </a:solidFill>
              </a:defRPr>
            </a:lvl1pPr>
            <a:lvl2pPr lvl="1">
              <a:buNone/>
              <a:defRPr sz="1300">
                <a:solidFill>
                  <a:schemeClr val="dk1"/>
                </a:solidFill>
              </a:defRPr>
            </a:lvl2pPr>
            <a:lvl3pPr lvl="2">
              <a:buNone/>
              <a:defRPr sz="1300">
                <a:solidFill>
                  <a:schemeClr val="dk1"/>
                </a:solidFill>
              </a:defRPr>
            </a:lvl3pPr>
            <a:lvl4pPr lvl="3">
              <a:buNone/>
              <a:defRPr sz="1300">
                <a:solidFill>
                  <a:schemeClr val="dk1"/>
                </a:solidFill>
              </a:defRPr>
            </a:lvl4pPr>
            <a:lvl5pPr lvl="4">
              <a:buNone/>
              <a:defRPr sz="1300">
                <a:solidFill>
                  <a:schemeClr val="dk1"/>
                </a:solidFill>
              </a:defRPr>
            </a:lvl5pPr>
            <a:lvl6pPr lvl="5">
              <a:buNone/>
              <a:defRPr sz="1300">
                <a:solidFill>
                  <a:schemeClr val="dk1"/>
                </a:solidFill>
              </a:defRPr>
            </a:lvl6pPr>
            <a:lvl7pPr lvl="6">
              <a:buNone/>
              <a:defRPr sz="1300">
                <a:solidFill>
                  <a:schemeClr val="dk1"/>
                </a:solidFill>
              </a:defRPr>
            </a:lvl7pPr>
            <a:lvl8pPr lvl="7">
              <a:buNone/>
              <a:defRPr sz="1300">
                <a:solidFill>
                  <a:schemeClr val="dk1"/>
                </a:solidFill>
              </a:defRPr>
            </a:lvl8pPr>
            <a:lvl9pPr lvl="8">
              <a:buNone/>
              <a:defRPr sz="1300">
                <a:solidFill>
                  <a:schemeClr val="dk1"/>
                </a:solidFill>
              </a:defRPr>
            </a:lvl9pPr>
          </a:lstStyle>
          <a:p>
            <a:pPr indent="0" lvl="0" marL="0" rtl="0" algn="r">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olo e contenuto" type="obj">
  <p:cSld name="OBJECT">
    <p:bg>
      <p:bgPr>
        <a:blipFill>
          <a:blip r:embed="rId2">
            <a:alphaModFix amt="26000"/>
          </a:blip>
          <a:stretch>
            <a:fillRect/>
          </a:stretch>
        </a:blipFill>
      </p:bgPr>
    </p:bg>
    <p:spTree>
      <p:nvGrpSpPr>
        <p:cNvPr id="21" name="Shape 21"/>
        <p:cNvGrpSpPr/>
        <p:nvPr/>
      </p:nvGrpSpPr>
      <p:grpSpPr>
        <a:xfrm>
          <a:off x="0" y="0"/>
          <a:ext cx="0" cy="0"/>
          <a:chOff x="0" y="0"/>
          <a:chExt cx="0" cy="0"/>
        </a:xfrm>
      </p:grpSpPr>
      <p:sp>
        <p:nvSpPr>
          <p:cNvPr id="22" name="Google Shape;22;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3" name="Google Shape;23;p3"/>
          <p:cNvSpPr txBox="1"/>
          <p:nvPr>
            <p:ph idx="1" type="body"/>
          </p:nvPr>
        </p:nvSpPr>
        <p:spPr>
          <a:xfrm>
            <a:off x="-3048000" y="1690688"/>
            <a:ext cx="10515600" cy="4351338"/>
          </a:xfrm>
          <a:prstGeom prst="rect">
            <a:avLst/>
          </a:prstGeom>
          <a:noFill/>
          <a:ln>
            <a:noFill/>
          </a:ln>
        </p:spPr>
        <p:txBody>
          <a:bodyPr anchorCtr="0" anchor="t" bIns="45700" lIns="91425" spcFirstLastPara="1" rIns="91425" wrap="square" tIns="45700"/>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24" name="Google Shape;24;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5" name="Google Shape;25;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6" name="Google Shape;26;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Intestazione sezione" type="secHead">
  <p:cSld name="SECTION_HEADER">
    <p:spTree>
      <p:nvGrpSpPr>
        <p:cNvPr id="27" name="Shape 27"/>
        <p:cNvGrpSpPr/>
        <p:nvPr/>
      </p:nvGrpSpPr>
      <p:grpSpPr>
        <a:xfrm>
          <a:off x="0" y="0"/>
          <a:ext cx="0" cy="0"/>
          <a:chOff x="0" y="0"/>
          <a:chExt cx="0" cy="0"/>
        </a:xfrm>
      </p:grpSpPr>
      <p:sp>
        <p:nvSpPr>
          <p:cNvPr id="28" name="Google Shape;28;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lstStyle>
            <a:lvl1pPr lvl="0" marR="0" rtl="0" algn="l">
              <a:lnSpc>
                <a:spcPct val="90000"/>
              </a:lnSpc>
              <a:spcBef>
                <a:spcPts val="0"/>
              </a:spcBef>
              <a:spcAft>
                <a:spcPts val="0"/>
              </a:spcAft>
              <a:buClr>
                <a:schemeClr val="dk1"/>
              </a:buClr>
              <a:buSzPts val="6000"/>
              <a:buFont typeface="Calibri"/>
              <a:buNone/>
              <a:defRPr b="0" i="0" sz="60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9" name="Google Shape;29;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lstStyle>
            <a:lvl1pPr indent="-228600" lvl="0" marL="457200" marR="0" rtl="0" algn="l">
              <a:lnSpc>
                <a:spcPct val="90000"/>
              </a:lnSpc>
              <a:spcBef>
                <a:spcPts val="1000"/>
              </a:spcBef>
              <a:spcAft>
                <a:spcPts val="0"/>
              </a:spcAft>
              <a:buClr>
                <a:srgbClr val="888888"/>
              </a:buClr>
              <a:buSzPts val="2400"/>
              <a:buFont typeface="Arial"/>
              <a:buNone/>
              <a:defRPr b="0" i="0" sz="2400" u="none" cap="none" strike="noStrike">
                <a:solidFill>
                  <a:srgbClr val="888888"/>
                </a:solidFill>
                <a:latin typeface="Calibri"/>
                <a:ea typeface="Calibri"/>
                <a:cs typeface="Calibri"/>
                <a:sym typeface="Calibri"/>
              </a:defRPr>
            </a:lvl1pPr>
            <a:lvl2pPr indent="-228600" lvl="1" marL="914400" marR="0" rtl="0" algn="l">
              <a:lnSpc>
                <a:spcPct val="90000"/>
              </a:lnSpc>
              <a:spcBef>
                <a:spcPts val="5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2pPr>
            <a:lvl3pPr indent="-228600" lvl="2" marL="1371600" marR="0" rtl="0" algn="l">
              <a:lnSpc>
                <a:spcPct val="90000"/>
              </a:lnSpc>
              <a:spcBef>
                <a:spcPts val="500"/>
              </a:spcBef>
              <a:spcAft>
                <a:spcPts val="0"/>
              </a:spcAft>
              <a:buClr>
                <a:srgbClr val="888888"/>
              </a:buClr>
              <a:buSzPts val="1800"/>
              <a:buFont typeface="Arial"/>
              <a:buNone/>
              <a:defRPr b="0" i="0" sz="1800" u="none" cap="none" strike="noStrike">
                <a:solidFill>
                  <a:srgbClr val="888888"/>
                </a:solidFill>
                <a:latin typeface="Calibri"/>
                <a:ea typeface="Calibri"/>
                <a:cs typeface="Calibri"/>
                <a:sym typeface="Calibri"/>
              </a:defRPr>
            </a:lvl3pPr>
            <a:lvl4pPr indent="-228600" lvl="3" marL="1828800" marR="0" rtl="0" algn="l">
              <a:lnSpc>
                <a:spcPct val="90000"/>
              </a:lnSpc>
              <a:spcBef>
                <a:spcPts val="50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4pPr>
            <a:lvl5pPr indent="-228600" lvl="4" marL="2286000" marR="0" rtl="0" algn="l">
              <a:lnSpc>
                <a:spcPct val="90000"/>
              </a:lnSpc>
              <a:spcBef>
                <a:spcPts val="50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5pPr>
            <a:lvl6pPr indent="-228600" lvl="5" marL="2743200" marR="0" rtl="0" algn="l">
              <a:lnSpc>
                <a:spcPct val="90000"/>
              </a:lnSpc>
              <a:spcBef>
                <a:spcPts val="50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6pPr>
            <a:lvl7pPr indent="-228600" lvl="6" marL="3200400" marR="0" rtl="0" algn="l">
              <a:lnSpc>
                <a:spcPct val="90000"/>
              </a:lnSpc>
              <a:spcBef>
                <a:spcPts val="50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7pPr>
            <a:lvl8pPr indent="-228600" lvl="7" marL="3657600" marR="0" rtl="0" algn="l">
              <a:lnSpc>
                <a:spcPct val="90000"/>
              </a:lnSpc>
              <a:spcBef>
                <a:spcPts val="50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8pPr>
            <a:lvl9pPr indent="-228600" lvl="8" marL="4114800" marR="0" rtl="0" algn="l">
              <a:lnSpc>
                <a:spcPct val="90000"/>
              </a:lnSpc>
              <a:spcBef>
                <a:spcPts val="50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9pPr>
          </a:lstStyle>
          <a:p/>
        </p:txBody>
      </p:sp>
      <p:sp>
        <p:nvSpPr>
          <p:cNvPr id="30" name="Google Shape;30;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1" name="Google Shape;31;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2" name="Google Shape;32;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Due contenuti" type="twoObj">
  <p:cSld name="TWO_OBJECTS">
    <p:spTree>
      <p:nvGrpSpPr>
        <p:cNvPr id="33" name="Shape 33"/>
        <p:cNvGrpSpPr/>
        <p:nvPr/>
      </p:nvGrpSpPr>
      <p:grpSpPr>
        <a:xfrm>
          <a:off x="0" y="0"/>
          <a:ext cx="0" cy="0"/>
          <a:chOff x="0" y="0"/>
          <a:chExt cx="0" cy="0"/>
        </a:xfrm>
      </p:grpSpPr>
      <p:sp>
        <p:nvSpPr>
          <p:cNvPr id="34" name="Google Shape;34;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5" name="Google Shape;35;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36" name="Google Shape;36;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37" name="Google Shape;37;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8" name="Google Shape;38;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9" name="Google Shape;39;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fronto" type="twoTxTwoObj">
  <p:cSld name="TWO_OBJECTS_WITH_TEXT">
    <p:spTree>
      <p:nvGrpSpPr>
        <p:cNvPr id="40" name="Shape 40"/>
        <p:cNvGrpSpPr/>
        <p:nvPr/>
      </p:nvGrpSpPr>
      <p:grpSpPr>
        <a:xfrm>
          <a:off x="0" y="0"/>
          <a:ext cx="0" cy="0"/>
          <a:chOff x="0" y="0"/>
          <a:chExt cx="0" cy="0"/>
        </a:xfrm>
      </p:grpSpPr>
      <p:sp>
        <p:nvSpPr>
          <p:cNvPr id="41" name="Google Shape;41;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2" name="Google Shape;42;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lstStyle>
            <a:lvl1pPr indent="-228600" lvl="0" marL="457200" marR="0" rtl="0" algn="l">
              <a:lnSpc>
                <a:spcPct val="90000"/>
              </a:lnSpc>
              <a:spcBef>
                <a:spcPts val="1000"/>
              </a:spcBef>
              <a:spcAft>
                <a:spcPts val="0"/>
              </a:spcAft>
              <a:buClr>
                <a:schemeClr val="dk1"/>
              </a:buClr>
              <a:buSzPts val="2400"/>
              <a:buFont typeface="Arial"/>
              <a:buNone/>
              <a:defRPr b="1" i="0" sz="2400" u="none" cap="none" strike="noStrike">
                <a:solidFill>
                  <a:schemeClr val="dk1"/>
                </a:solidFill>
                <a:latin typeface="Calibri"/>
                <a:ea typeface="Calibri"/>
                <a:cs typeface="Calibri"/>
                <a:sym typeface="Calibri"/>
              </a:defRPr>
            </a:lvl1pPr>
            <a:lvl2pPr indent="-228600" lvl="1" marL="914400" marR="0" rtl="0" algn="l">
              <a:lnSpc>
                <a:spcPct val="90000"/>
              </a:lnSpc>
              <a:spcBef>
                <a:spcPts val="500"/>
              </a:spcBef>
              <a:spcAft>
                <a:spcPts val="0"/>
              </a:spcAft>
              <a:buClr>
                <a:schemeClr val="dk1"/>
              </a:buClr>
              <a:buSzPts val="2000"/>
              <a:buFont typeface="Arial"/>
              <a:buNone/>
              <a:defRPr b="1" i="0" sz="2000" u="none" cap="none" strike="noStrike">
                <a:solidFill>
                  <a:schemeClr val="dk1"/>
                </a:solidFill>
                <a:latin typeface="Calibri"/>
                <a:ea typeface="Calibri"/>
                <a:cs typeface="Calibri"/>
                <a:sym typeface="Calibri"/>
              </a:defRPr>
            </a:lvl2pPr>
            <a:lvl3pPr indent="-228600" lvl="2" marL="1371600" marR="0" rtl="0" algn="l">
              <a:lnSpc>
                <a:spcPct val="90000"/>
              </a:lnSpc>
              <a:spcBef>
                <a:spcPts val="500"/>
              </a:spcBef>
              <a:spcAft>
                <a:spcPts val="0"/>
              </a:spcAft>
              <a:buClr>
                <a:schemeClr val="dk1"/>
              </a:buClr>
              <a:buSzPts val="1800"/>
              <a:buFont typeface="Arial"/>
              <a:buNone/>
              <a:defRPr b="1" i="0" sz="1800" u="none" cap="none" strike="noStrike">
                <a:solidFill>
                  <a:schemeClr val="dk1"/>
                </a:solidFill>
                <a:latin typeface="Calibri"/>
                <a:ea typeface="Calibri"/>
                <a:cs typeface="Calibri"/>
                <a:sym typeface="Calibri"/>
              </a:defRPr>
            </a:lvl3pPr>
            <a:lvl4pPr indent="-228600" lvl="3" marL="18288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4pPr>
            <a:lvl5pPr indent="-228600" lvl="4" marL="22860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5pPr>
            <a:lvl6pPr indent="-228600" lvl="5" marL="27432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6pPr>
            <a:lvl7pPr indent="-228600" lvl="6" marL="32004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7pPr>
            <a:lvl8pPr indent="-228600" lvl="7" marL="36576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8pPr>
            <a:lvl9pPr indent="-228600" lvl="8" marL="41148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9pPr>
          </a:lstStyle>
          <a:p/>
        </p:txBody>
      </p:sp>
      <p:sp>
        <p:nvSpPr>
          <p:cNvPr id="43" name="Google Shape;43;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44" name="Google Shape;44;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lstStyle>
            <a:lvl1pPr indent="-228600" lvl="0" marL="457200" marR="0" rtl="0" algn="l">
              <a:lnSpc>
                <a:spcPct val="90000"/>
              </a:lnSpc>
              <a:spcBef>
                <a:spcPts val="1000"/>
              </a:spcBef>
              <a:spcAft>
                <a:spcPts val="0"/>
              </a:spcAft>
              <a:buClr>
                <a:schemeClr val="dk1"/>
              </a:buClr>
              <a:buSzPts val="2400"/>
              <a:buFont typeface="Arial"/>
              <a:buNone/>
              <a:defRPr b="1" i="0" sz="2400" u="none" cap="none" strike="noStrike">
                <a:solidFill>
                  <a:schemeClr val="dk1"/>
                </a:solidFill>
                <a:latin typeface="Calibri"/>
                <a:ea typeface="Calibri"/>
                <a:cs typeface="Calibri"/>
                <a:sym typeface="Calibri"/>
              </a:defRPr>
            </a:lvl1pPr>
            <a:lvl2pPr indent="-228600" lvl="1" marL="914400" marR="0" rtl="0" algn="l">
              <a:lnSpc>
                <a:spcPct val="90000"/>
              </a:lnSpc>
              <a:spcBef>
                <a:spcPts val="500"/>
              </a:spcBef>
              <a:spcAft>
                <a:spcPts val="0"/>
              </a:spcAft>
              <a:buClr>
                <a:schemeClr val="dk1"/>
              </a:buClr>
              <a:buSzPts val="2000"/>
              <a:buFont typeface="Arial"/>
              <a:buNone/>
              <a:defRPr b="1" i="0" sz="2000" u="none" cap="none" strike="noStrike">
                <a:solidFill>
                  <a:schemeClr val="dk1"/>
                </a:solidFill>
                <a:latin typeface="Calibri"/>
                <a:ea typeface="Calibri"/>
                <a:cs typeface="Calibri"/>
                <a:sym typeface="Calibri"/>
              </a:defRPr>
            </a:lvl2pPr>
            <a:lvl3pPr indent="-228600" lvl="2" marL="1371600" marR="0" rtl="0" algn="l">
              <a:lnSpc>
                <a:spcPct val="90000"/>
              </a:lnSpc>
              <a:spcBef>
                <a:spcPts val="500"/>
              </a:spcBef>
              <a:spcAft>
                <a:spcPts val="0"/>
              </a:spcAft>
              <a:buClr>
                <a:schemeClr val="dk1"/>
              </a:buClr>
              <a:buSzPts val="1800"/>
              <a:buFont typeface="Arial"/>
              <a:buNone/>
              <a:defRPr b="1" i="0" sz="1800" u="none" cap="none" strike="noStrike">
                <a:solidFill>
                  <a:schemeClr val="dk1"/>
                </a:solidFill>
                <a:latin typeface="Calibri"/>
                <a:ea typeface="Calibri"/>
                <a:cs typeface="Calibri"/>
                <a:sym typeface="Calibri"/>
              </a:defRPr>
            </a:lvl3pPr>
            <a:lvl4pPr indent="-228600" lvl="3" marL="18288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4pPr>
            <a:lvl5pPr indent="-228600" lvl="4" marL="22860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5pPr>
            <a:lvl6pPr indent="-228600" lvl="5" marL="27432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6pPr>
            <a:lvl7pPr indent="-228600" lvl="6" marL="32004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7pPr>
            <a:lvl8pPr indent="-228600" lvl="7" marL="36576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8pPr>
            <a:lvl9pPr indent="-228600" lvl="8" marL="41148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9pPr>
          </a:lstStyle>
          <a:p/>
        </p:txBody>
      </p:sp>
      <p:sp>
        <p:nvSpPr>
          <p:cNvPr id="45" name="Google Shape;45;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46" name="Google Shape;46;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7" name="Google Shape;47;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8" name="Google Shape;48;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olo titolo" type="titleOnly">
  <p:cSld name="TITLE_ONLY">
    <p:spTree>
      <p:nvGrpSpPr>
        <p:cNvPr id="49" name="Shape 49"/>
        <p:cNvGrpSpPr/>
        <p:nvPr/>
      </p:nvGrpSpPr>
      <p:grpSpPr>
        <a:xfrm>
          <a:off x="0" y="0"/>
          <a:ext cx="0" cy="0"/>
          <a:chOff x="0" y="0"/>
          <a:chExt cx="0" cy="0"/>
        </a:xfrm>
      </p:grpSpPr>
      <p:sp>
        <p:nvSpPr>
          <p:cNvPr id="50" name="Google Shape;50;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1" name="Google Shape;51;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2" name="Google Shape;52;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3" name="Google Shape;53;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uota" type="blank">
  <p:cSld name="BLANK">
    <p:spTree>
      <p:nvGrpSpPr>
        <p:cNvPr id="54" name="Shape 54"/>
        <p:cNvGrpSpPr/>
        <p:nvPr/>
      </p:nvGrpSpPr>
      <p:grpSpPr>
        <a:xfrm>
          <a:off x="0" y="0"/>
          <a:ext cx="0" cy="0"/>
          <a:chOff x="0" y="0"/>
          <a:chExt cx="0" cy="0"/>
        </a:xfrm>
      </p:grpSpPr>
      <p:sp>
        <p:nvSpPr>
          <p:cNvPr id="55" name="Google Shape;55;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6" name="Google Shape;56;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7" name="Google Shape;57;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uto con didascalia" type="objTx">
  <p:cSld name="OBJECT_WITH_CAPTION_TEXT">
    <p:spTree>
      <p:nvGrpSpPr>
        <p:cNvPr id="58" name="Shape 58"/>
        <p:cNvGrpSpPr/>
        <p:nvPr/>
      </p:nvGrpSpPr>
      <p:grpSpPr>
        <a:xfrm>
          <a:off x="0" y="0"/>
          <a:ext cx="0" cy="0"/>
          <a:chOff x="0" y="0"/>
          <a:chExt cx="0" cy="0"/>
        </a:xfrm>
      </p:grpSpPr>
      <p:sp>
        <p:nvSpPr>
          <p:cNvPr id="59" name="Google Shape;59;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lstStyle>
            <a:lvl1pPr lvl="0" marR="0" rtl="0" algn="l">
              <a:lnSpc>
                <a:spcPct val="90000"/>
              </a:lnSpc>
              <a:spcBef>
                <a:spcPts val="0"/>
              </a:spcBef>
              <a:spcAft>
                <a:spcPts val="0"/>
              </a:spcAft>
              <a:buClr>
                <a:schemeClr val="dk1"/>
              </a:buClr>
              <a:buSzPts val="3200"/>
              <a:buFont typeface="Calibri"/>
              <a:buNone/>
              <a:defRPr b="0" i="0" sz="32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0" name="Google Shape;60;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lstStyle>
            <a:lvl1pPr indent="-431800" lvl="0" marL="457200" marR="0" rtl="0" algn="l">
              <a:lnSpc>
                <a:spcPct val="90000"/>
              </a:lnSpc>
              <a:spcBef>
                <a:spcPts val="100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90000"/>
              </a:lnSpc>
              <a:spcBef>
                <a:spcPts val="5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61" name="Google Shape;61;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lstStyle>
            <a:lvl1pPr indent="-228600" lvl="0" marL="457200" marR="0" rtl="0" algn="l">
              <a:lnSpc>
                <a:spcPct val="90000"/>
              </a:lnSpc>
              <a:spcBef>
                <a:spcPts val="10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1pPr>
            <a:lvl2pPr indent="-228600" lvl="1" marL="914400" marR="0" rtl="0" algn="l">
              <a:lnSpc>
                <a:spcPct val="90000"/>
              </a:lnSpc>
              <a:spcBef>
                <a:spcPts val="500"/>
              </a:spcBef>
              <a:spcAft>
                <a:spcPts val="0"/>
              </a:spcAft>
              <a:buClr>
                <a:schemeClr val="dk1"/>
              </a:buClr>
              <a:buSzPts val="1400"/>
              <a:buFont typeface="Arial"/>
              <a:buNone/>
              <a:defRPr b="0" i="0" sz="1400" u="none" cap="none" strike="noStrike">
                <a:solidFill>
                  <a:schemeClr val="dk1"/>
                </a:solidFill>
                <a:latin typeface="Calibri"/>
                <a:ea typeface="Calibri"/>
                <a:cs typeface="Calibri"/>
                <a:sym typeface="Calibri"/>
              </a:defRPr>
            </a:lvl2pPr>
            <a:lvl3pPr indent="-228600" lvl="2" marL="1371600" marR="0" rtl="0" algn="l">
              <a:lnSpc>
                <a:spcPct val="90000"/>
              </a:lnSpc>
              <a:spcBef>
                <a:spcPts val="50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4pPr>
            <a:lvl5pPr indent="-228600" lvl="4" marL="22860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5pPr>
            <a:lvl6pPr indent="-228600" lvl="5" marL="27432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6pPr>
            <a:lvl7pPr indent="-228600" lvl="6" marL="32004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7pPr>
            <a:lvl8pPr indent="-228600" lvl="7" marL="36576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8pPr>
            <a:lvl9pPr indent="-228600" lvl="8" marL="41148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9pPr>
          </a:lstStyle>
          <a:p/>
        </p:txBody>
      </p:sp>
      <p:sp>
        <p:nvSpPr>
          <p:cNvPr id="62" name="Google Shape;62;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3" name="Google Shape;63;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4" name="Google Shape;64;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Immagine con didascalia" type="picTx">
  <p:cSld name="PICTURE_WITH_CAPTION_TEXT">
    <p:spTree>
      <p:nvGrpSpPr>
        <p:cNvPr id="65" name="Shape 65"/>
        <p:cNvGrpSpPr/>
        <p:nvPr/>
      </p:nvGrpSpPr>
      <p:grpSpPr>
        <a:xfrm>
          <a:off x="0" y="0"/>
          <a:ext cx="0" cy="0"/>
          <a:chOff x="0" y="0"/>
          <a:chExt cx="0" cy="0"/>
        </a:xfrm>
      </p:grpSpPr>
      <p:sp>
        <p:nvSpPr>
          <p:cNvPr id="66" name="Google Shape;66;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lstStyle>
            <a:lvl1pPr lvl="0" marR="0" rtl="0" algn="l">
              <a:lnSpc>
                <a:spcPct val="90000"/>
              </a:lnSpc>
              <a:spcBef>
                <a:spcPts val="0"/>
              </a:spcBef>
              <a:spcAft>
                <a:spcPts val="0"/>
              </a:spcAft>
              <a:buClr>
                <a:schemeClr val="dk1"/>
              </a:buClr>
              <a:buSzPts val="3200"/>
              <a:buFont typeface="Calibri"/>
              <a:buNone/>
              <a:defRPr b="0" i="0" sz="32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7" name="Google Shape;67;p10"/>
          <p:cNvSpPr/>
          <p:nvPr>
            <p:ph idx="2" type="pic"/>
          </p:nvPr>
        </p:nvSpPr>
        <p:spPr>
          <a:xfrm>
            <a:off x="5183188" y="987425"/>
            <a:ext cx="6172200" cy="4873625"/>
          </a:xfrm>
          <a:prstGeom prst="rect">
            <a:avLst/>
          </a:prstGeom>
          <a:noFill/>
          <a:ln>
            <a:noFill/>
          </a:ln>
        </p:spPr>
        <p:txBody>
          <a:bodyPr anchorCtr="0" anchor="t" bIns="45700" lIns="91425" spcFirstLastPara="1" rIns="91425" wrap="square" tIns="45700"/>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8" name="Google Shape;68;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lstStyle>
            <a:lvl1pPr indent="-228600" lvl="0" marL="457200" marR="0" rtl="0" algn="l">
              <a:lnSpc>
                <a:spcPct val="90000"/>
              </a:lnSpc>
              <a:spcBef>
                <a:spcPts val="10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1pPr>
            <a:lvl2pPr indent="-228600" lvl="1" marL="914400" marR="0" rtl="0" algn="l">
              <a:lnSpc>
                <a:spcPct val="90000"/>
              </a:lnSpc>
              <a:spcBef>
                <a:spcPts val="500"/>
              </a:spcBef>
              <a:spcAft>
                <a:spcPts val="0"/>
              </a:spcAft>
              <a:buClr>
                <a:schemeClr val="dk1"/>
              </a:buClr>
              <a:buSzPts val="1400"/>
              <a:buFont typeface="Arial"/>
              <a:buNone/>
              <a:defRPr b="0" i="0" sz="1400" u="none" cap="none" strike="noStrike">
                <a:solidFill>
                  <a:schemeClr val="dk1"/>
                </a:solidFill>
                <a:latin typeface="Calibri"/>
                <a:ea typeface="Calibri"/>
                <a:cs typeface="Calibri"/>
                <a:sym typeface="Calibri"/>
              </a:defRPr>
            </a:lvl2pPr>
            <a:lvl3pPr indent="-228600" lvl="2" marL="1371600" marR="0" rtl="0" algn="l">
              <a:lnSpc>
                <a:spcPct val="90000"/>
              </a:lnSpc>
              <a:spcBef>
                <a:spcPts val="50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4pPr>
            <a:lvl5pPr indent="-228600" lvl="4" marL="22860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5pPr>
            <a:lvl6pPr indent="-228600" lvl="5" marL="27432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6pPr>
            <a:lvl7pPr indent="-228600" lvl="6" marL="32004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7pPr>
            <a:lvl8pPr indent="-228600" lvl="7" marL="36576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8pPr>
            <a:lvl9pPr indent="-228600" lvl="8" marL="41148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9pPr>
          </a:lstStyle>
          <a:p/>
        </p:txBody>
      </p:sp>
      <p:sp>
        <p:nvSpPr>
          <p:cNvPr id="69" name="Google Shape;69;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0" name="Google Shape;70;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1" name="Google Shape;71;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sv-S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5" Type="http://schemas.openxmlformats.org/officeDocument/2006/relationships/theme" Target="../theme/theme1.xml"/><Relationship Id="rId14" Type="http://schemas.openxmlformats.org/officeDocument/2006/relationships/slideLayout" Target="../slideLayouts/slideLayout1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1">
            <a:alphaModFix amt="26000"/>
          </a:blip>
          <a:stretch>
            <a:fillRect/>
          </a:stretch>
        </a:blip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sv-SE"/>
              <a:t>‹#›</a:t>
            </a:fld>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4" name="Shape 94"/>
        <p:cNvGrpSpPr/>
        <p:nvPr/>
      </p:nvGrpSpPr>
      <p:grpSpPr>
        <a:xfrm>
          <a:off x="0" y="0"/>
          <a:ext cx="0" cy="0"/>
          <a:chOff x="0" y="0"/>
          <a:chExt cx="0" cy="0"/>
        </a:xfrm>
      </p:grpSpPr>
      <p:sp>
        <p:nvSpPr>
          <p:cNvPr id="95" name="Google Shape;95;p15"/>
          <p:cNvSpPr txBox="1"/>
          <p:nvPr>
            <p:ph idx="1" type="body"/>
          </p:nvPr>
        </p:nvSpPr>
        <p:spPr>
          <a:xfrm>
            <a:off x="838200" y="697424"/>
            <a:ext cx="10515600" cy="5534133"/>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1000"/>
              </a:spcBef>
              <a:spcAft>
                <a:spcPts val="0"/>
              </a:spcAft>
              <a:buClr>
                <a:schemeClr val="dk1"/>
              </a:buClr>
              <a:buSzPts val="2800"/>
              <a:buFont typeface="Arial"/>
              <a:buNone/>
            </a:pPr>
            <a:r>
              <a:t/>
            </a:r>
            <a:endParaRPr i="0" sz="2800" u="none" cap="none" strike="noStrike">
              <a:solidFill>
                <a:srgbClr val="000000"/>
              </a:solidFill>
              <a:latin typeface="Times New Roman"/>
              <a:ea typeface="Times New Roman"/>
              <a:cs typeface="Times New Roman"/>
              <a:sym typeface="Times New Roman"/>
            </a:endParaRPr>
          </a:p>
          <a:p>
            <a:pPr indent="0" lvl="0" marL="0" marR="0" rtl="0" algn="l">
              <a:lnSpc>
                <a:spcPct val="90000"/>
              </a:lnSpc>
              <a:spcBef>
                <a:spcPts val="1000"/>
              </a:spcBef>
              <a:spcAft>
                <a:spcPts val="0"/>
              </a:spcAft>
              <a:buClr>
                <a:schemeClr val="dk1"/>
              </a:buClr>
              <a:buSzPts val="2800"/>
              <a:buFont typeface="Arial"/>
              <a:buNone/>
            </a:pPr>
            <a:r>
              <a:rPr i="0" lang="sv-SE" sz="2400" u="none" cap="none" strike="noStrike">
                <a:solidFill>
                  <a:srgbClr val="000000"/>
                </a:solidFill>
                <a:latin typeface="Times New Roman"/>
                <a:ea typeface="Times New Roman"/>
                <a:cs typeface="Times New Roman"/>
                <a:sym typeface="Times New Roman"/>
              </a:rPr>
              <a:t>Name :</a:t>
            </a:r>
            <a:r>
              <a:rPr i="1" lang="sv-SE" sz="2400" u="none" cap="none" strike="noStrike">
                <a:solidFill>
                  <a:srgbClr val="000000"/>
                </a:solidFill>
                <a:latin typeface="Times New Roman"/>
                <a:ea typeface="Times New Roman"/>
                <a:cs typeface="Times New Roman"/>
                <a:sym typeface="Times New Roman"/>
              </a:rPr>
              <a:t> Hesam Halvaei </a:t>
            </a:r>
            <a:endParaRPr sz="2400">
              <a:solidFill>
                <a:srgbClr val="000000"/>
              </a:solidFill>
              <a:latin typeface="Times New Roman"/>
              <a:ea typeface="Times New Roman"/>
              <a:cs typeface="Times New Roman"/>
              <a:sym typeface="Times New Roman"/>
            </a:endParaRPr>
          </a:p>
          <a:p>
            <a:pPr indent="0" lvl="0" marL="0" marR="0" rtl="0" algn="l">
              <a:lnSpc>
                <a:spcPct val="90000"/>
              </a:lnSpc>
              <a:spcBef>
                <a:spcPts val="1000"/>
              </a:spcBef>
              <a:spcAft>
                <a:spcPts val="0"/>
              </a:spcAft>
              <a:buClr>
                <a:schemeClr val="dk1"/>
              </a:buClr>
              <a:buSzPts val="2800"/>
              <a:buFont typeface="Arial"/>
              <a:buNone/>
            </a:pPr>
            <a:r>
              <a:rPr i="0" lang="sv-SE" sz="2400" u="none" cap="none" strike="noStrike">
                <a:solidFill>
                  <a:srgbClr val="000000"/>
                </a:solidFill>
                <a:latin typeface="Times New Roman"/>
                <a:ea typeface="Times New Roman"/>
                <a:cs typeface="Times New Roman"/>
                <a:sym typeface="Times New Roman"/>
              </a:rPr>
              <a:t>Nationality : Iran</a:t>
            </a:r>
            <a:endParaRPr i="0" sz="2400" u="none" cap="none" strike="noStrike">
              <a:solidFill>
                <a:srgbClr val="000000"/>
              </a:solidFill>
              <a:latin typeface="Times New Roman"/>
              <a:ea typeface="Times New Roman"/>
              <a:cs typeface="Times New Roman"/>
              <a:sym typeface="Times New Roman"/>
            </a:endParaRPr>
          </a:p>
          <a:p>
            <a:pPr indent="0" lvl="0" marL="0" marR="0" rtl="0" algn="l">
              <a:lnSpc>
                <a:spcPct val="90000"/>
              </a:lnSpc>
              <a:spcBef>
                <a:spcPts val="1000"/>
              </a:spcBef>
              <a:spcAft>
                <a:spcPts val="0"/>
              </a:spcAft>
              <a:buClr>
                <a:schemeClr val="dk1"/>
              </a:buClr>
              <a:buSzPts val="2800"/>
              <a:buFont typeface="Arial"/>
              <a:buNone/>
            </a:pPr>
            <a:r>
              <a:t/>
            </a:r>
            <a:endParaRPr sz="2400">
              <a:solidFill>
                <a:srgbClr val="000000"/>
              </a:solidFill>
              <a:latin typeface="Times New Roman"/>
              <a:ea typeface="Times New Roman"/>
              <a:cs typeface="Times New Roman"/>
              <a:sym typeface="Times New Roman"/>
            </a:endParaRPr>
          </a:p>
          <a:p>
            <a:pPr indent="0" lvl="0" marL="0" marR="0" rtl="0" algn="l">
              <a:lnSpc>
                <a:spcPct val="90000"/>
              </a:lnSpc>
              <a:spcBef>
                <a:spcPts val="1000"/>
              </a:spcBef>
              <a:spcAft>
                <a:spcPts val="0"/>
              </a:spcAft>
              <a:buClr>
                <a:schemeClr val="dk1"/>
              </a:buClr>
              <a:buSzPts val="2800"/>
              <a:buFont typeface="Arial"/>
              <a:buNone/>
            </a:pPr>
            <a:r>
              <a:t/>
            </a:r>
            <a:endParaRPr sz="2400">
              <a:solidFill>
                <a:srgbClr val="000000"/>
              </a:solidFill>
              <a:latin typeface="Times New Roman"/>
              <a:ea typeface="Times New Roman"/>
              <a:cs typeface="Times New Roman"/>
              <a:sym typeface="Times New Roman"/>
            </a:endParaRPr>
          </a:p>
          <a:p>
            <a:pPr indent="0" lvl="0" marL="0" marR="0" rtl="0" algn="l">
              <a:lnSpc>
                <a:spcPct val="90000"/>
              </a:lnSpc>
              <a:spcBef>
                <a:spcPts val="1000"/>
              </a:spcBef>
              <a:spcAft>
                <a:spcPts val="0"/>
              </a:spcAft>
              <a:buClr>
                <a:schemeClr val="dk1"/>
              </a:buClr>
              <a:buSzPts val="2800"/>
              <a:buFont typeface="Arial"/>
              <a:buNone/>
            </a:pPr>
            <a:r>
              <a:t/>
            </a:r>
            <a:endParaRPr sz="2400">
              <a:solidFill>
                <a:srgbClr val="000000"/>
              </a:solidFill>
              <a:latin typeface="Times New Roman"/>
              <a:ea typeface="Times New Roman"/>
              <a:cs typeface="Times New Roman"/>
              <a:sym typeface="Times New Roman"/>
            </a:endParaRPr>
          </a:p>
          <a:p>
            <a:pPr indent="0" lvl="0" marL="0" marR="0" rtl="0" algn="l">
              <a:lnSpc>
                <a:spcPct val="90000"/>
              </a:lnSpc>
              <a:spcBef>
                <a:spcPts val="1000"/>
              </a:spcBef>
              <a:spcAft>
                <a:spcPts val="0"/>
              </a:spcAft>
              <a:buClr>
                <a:schemeClr val="dk1"/>
              </a:buClr>
              <a:buSzPts val="2800"/>
              <a:buFont typeface="Arial"/>
              <a:buNone/>
            </a:pPr>
            <a:r>
              <a:t/>
            </a:r>
            <a:endParaRPr sz="2400">
              <a:solidFill>
                <a:srgbClr val="000000"/>
              </a:solidFill>
              <a:latin typeface="Times New Roman"/>
              <a:ea typeface="Times New Roman"/>
              <a:cs typeface="Times New Roman"/>
              <a:sym typeface="Times New Roman"/>
            </a:endParaRPr>
          </a:p>
          <a:p>
            <a:pPr indent="0" lvl="0" marL="0" marR="0" rtl="0" algn="l">
              <a:lnSpc>
                <a:spcPct val="90000"/>
              </a:lnSpc>
              <a:spcBef>
                <a:spcPts val="1000"/>
              </a:spcBef>
              <a:spcAft>
                <a:spcPts val="0"/>
              </a:spcAft>
              <a:buClr>
                <a:schemeClr val="dk1"/>
              </a:buClr>
              <a:buSzPts val="2800"/>
              <a:buFont typeface="Arial"/>
              <a:buNone/>
            </a:pPr>
            <a:r>
              <a:rPr i="0" lang="sv-SE" sz="2400" u="none" cap="none" strike="noStrike">
                <a:solidFill>
                  <a:srgbClr val="000000"/>
                </a:solidFill>
                <a:latin typeface="Times New Roman"/>
                <a:ea typeface="Times New Roman"/>
                <a:cs typeface="Times New Roman"/>
                <a:sym typeface="Times New Roman"/>
              </a:rPr>
              <a:t>Background : </a:t>
            </a:r>
            <a:r>
              <a:rPr i="1" lang="sv-SE" sz="2400" u="none" cap="none" strike="noStrike">
                <a:solidFill>
                  <a:srgbClr val="000000"/>
                </a:solidFill>
                <a:latin typeface="Times New Roman"/>
                <a:ea typeface="Times New Roman"/>
                <a:cs typeface="Times New Roman"/>
                <a:sym typeface="Times New Roman"/>
              </a:rPr>
              <a:t>BSc and MSc in Biomedical Engineering</a:t>
            </a:r>
            <a:endParaRPr sz="2400">
              <a:solidFill>
                <a:srgbClr val="000000"/>
              </a:solidFill>
              <a:latin typeface="Times New Roman"/>
              <a:ea typeface="Times New Roman"/>
              <a:cs typeface="Times New Roman"/>
              <a:sym typeface="Times New Roman"/>
            </a:endParaRPr>
          </a:p>
          <a:p>
            <a:pPr indent="0" lvl="0" marL="0" marR="0" rtl="0" algn="l">
              <a:lnSpc>
                <a:spcPct val="90000"/>
              </a:lnSpc>
              <a:spcBef>
                <a:spcPts val="1000"/>
              </a:spcBef>
              <a:spcAft>
                <a:spcPts val="0"/>
              </a:spcAft>
              <a:buClr>
                <a:schemeClr val="dk1"/>
              </a:buClr>
              <a:buSzPts val="2800"/>
              <a:buFont typeface="Arial"/>
              <a:buNone/>
            </a:pPr>
            <a:r>
              <a:rPr i="0" lang="sv-SE" sz="2400" u="none" cap="none" strike="noStrike">
                <a:solidFill>
                  <a:srgbClr val="000000"/>
                </a:solidFill>
                <a:latin typeface="Times New Roman"/>
                <a:ea typeface="Times New Roman"/>
                <a:cs typeface="Times New Roman"/>
                <a:sym typeface="Times New Roman"/>
              </a:rPr>
              <a:t>Thesis : </a:t>
            </a:r>
            <a:r>
              <a:rPr lang="sv-SE" sz="2400">
                <a:solidFill>
                  <a:srgbClr val="000000"/>
                </a:solidFill>
                <a:latin typeface="Times New Roman"/>
                <a:ea typeface="Times New Roman"/>
                <a:cs typeface="Times New Roman"/>
                <a:sym typeface="Times New Roman"/>
              </a:rPr>
              <a:t> </a:t>
            </a:r>
            <a:r>
              <a:rPr i="1" lang="sv-SE" sz="2400">
                <a:solidFill>
                  <a:srgbClr val="000000"/>
                </a:solidFill>
                <a:latin typeface="Times New Roman"/>
                <a:ea typeface="Times New Roman"/>
                <a:cs typeface="Times New Roman"/>
                <a:sym typeface="Times New Roman"/>
              </a:rPr>
              <a:t>Detection of Effective Connectivity Alteration during Hypnosis Induction using Granger Causality Analysis</a:t>
            </a:r>
            <a:endParaRPr i="1" sz="2400">
              <a:solidFill>
                <a:srgbClr val="000000"/>
              </a:solidFill>
              <a:latin typeface="Times New Roman"/>
              <a:ea typeface="Times New Roman"/>
              <a:cs typeface="Times New Roman"/>
              <a:sym typeface="Times New Roman"/>
            </a:endParaRPr>
          </a:p>
        </p:txBody>
      </p:sp>
      <p:sp>
        <p:nvSpPr>
          <p:cNvPr id="96" name="Google Shape;96;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200" u="none" cap="none" strike="noStrike">
              <a:solidFill>
                <a:srgbClr val="888888"/>
              </a:solidFill>
              <a:latin typeface="Calibri"/>
              <a:ea typeface="Calibri"/>
              <a:cs typeface="Calibri"/>
              <a:sym typeface="Calibri"/>
            </a:endParaRPr>
          </a:p>
        </p:txBody>
      </p:sp>
      <p:pic>
        <p:nvPicPr>
          <p:cNvPr id="97" name="Google Shape;97;p15"/>
          <p:cNvPicPr preferRelativeResize="0"/>
          <p:nvPr/>
        </p:nvPicPr>
        <p:blipFill>
          <a:blip r:embed="rId3">
            <a:alphaModFix/>
          </a:blip>
          <a:stretch>
            <a:fillRect/>
          </a:stretch>
        </p:blipFill>
        <p:spPr>
          <a:xfrm>
            <a:off x="6917275" y="465725"/>
            <a:ext cx="3679675" cy="3651150"/>
          </a:xfrm>
          <a:prstGeom prst="rect">
            <a:avLst/>
          </a:prstGeom>
          <a:noFill/>
          <a:ln>
            <a:noFill/>
          </a:ln>
        </p:spPr>
      </p:pic>
      <p:sp>
        <p:nvSpPr>
          <p:cNvPr id="98" name="Google Shape;98;p15"/>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sv-SE"/>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5"/>
                                        </p:tgtEl>
                                        <p:attrNameLst>
                                          <p:attrName>style.visibility</p:attrName>
                                        </p:attrNameLst>
                                      </p:cBhvr>
                                      <p:to>
                                        <p:strVal val="visible"/>
                                      </p:to>
                                    </p:set>
                                    <p:animEffect filter="fade" transition="in">
                                      <p:cBhvr>
                                        <p:cTn dur="1000"/>
                                        <p:tgtEl>
                                          <p:spTgt spid="9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3" name="Shape 103"/>
        <p:cNvGrpSpPr/>
        <p:nvPr/>
      </p:nvGrpSpPr>
      <p:grpSpPr>
        <a:xfrm>
          <a:off x="0" y="0"/>
          <a:ext cx="0" cy="0"/>
          <a:chOff x="0" y="0"/>
          <a:chExt cx="0" cy="0"/>
        </a:xfrm>
      </p:grpSpPr>
      <p:sp>
        <p:nvSpPr>
          <p:cNvPr id="104" name="Google Shape;104;p16"/>
          <p:cNvSpPr txBox="1"/>
          <p:nvPr>
            <p:ph idx="1" type="body"/>
          </p:nvPr>
        </p:nvSpPr>
        <p:spPr>
          <a:xfrm>
            <a:off x="838200" y="776378"/>
            <a:ext cx="10515600" cy="5419610"/>
          </a:xfrm>
          <a:prstGeom prst="rect">
            <a:avLst/>
          </a:prstGeom>
          <a:noFill/>
          <a:ln>
            <a:noFill/>
          </a:ln>
        </p:spPr>
        <p:txBody>
          <a:bodyPr anchorCtr="0" anchor="t" bIns="45700" lIns="91425" spcFirstLastPara="1" rIns="91425" wrap="square" tIns="45700">
            <a:noAutofit/>
          </a:bodyPr>
          <a:lstStyle/>
          <a:p>
            <a:pPr indent="0" lvl="0" marL="0" marR="0" rtl="0" algn="l">
              <a:lnSpc>
                <a:spcPct val="80000"/>
              </a:lnSpc>
              <a:spcBef>
                <a:spcPts val="0"/>
              </a:spcBef>
              <a:spcAft>
                <a:spcPts val="0"/>
              </a:spcAft>
              <a:buClr>
                <a:schemeClr val="dk1"/>
              </a:buClr>
              <a:buSzPts val="2220"/>
              <a:buFont typeface="Arial"/>
              <a:buNone/>
            </a:pPr>
            <a:r>
              <a:rPr i="0" lang="sv-SE" sz="2000" u="none" cap="none" strike="noStrike">
                <a:solidFill>
                  <a:schemeClr val="dk1"/>
                </a:solidFill>
                <a:latin typeface="Times New Roman"/>
                <a:ea typeface="Times New Roman"/>
                <a:cs typeface="Times New Roman"/>
                <a:sym typeface="Times New Roman"/>
              </a:rPr>
              <a:t>Project </a:t>
            </a:r>
            <a:r>
              <a:rPr i="1" lang="sv-SE" sz="2000" u="none" cap="none" strike="noStrike">
                <a:solidFill>
                  <a:schemeClr val="dk1"/>
                </a:solidFill>
                <a:latin typeface="Times New Roman"/>
                <a:ea typeface="Times New Roman"/>
                <a:cs typeface="Times New Roman"/>
                <a:sym typeface="Times New Roman"/>
              </a:rPr>
              <a:t>:ESR 6- Atrial fibrillation screening using everyday sensors and data fusion</a:t>
            </a:r>
            <a:endParaRPr sz="2000">
              <a:latin typeface="Times New Roman"/>
              <a:ea typeface="Times New Roman"/>
              <a:cs typeface="Times New Roman"/>
              <a:sym typeface="Times New Roman"/>
            </a:endParaRPr>
          </a:p>
          <a:p>
            <a:pPr indent="0" lvl="0" marL="0" marR="0" rtl="0" algn="l">
              <a:lnSpc>
                <a:spcPct val="80000"/>
              </a:lnSpc>
              <a:spcBef>
                <a:spcPts val="1000"/>
              </a:spcBef>
              <a:spcAft>
                <a:spcPts val="0"/>
              </a:spcAft>
              <a:buClr>
                <a:schemeClr val="dk1"/>
              </a:buClr>
              <a:buSzPts val="2220"/>
              <a:buFont typeface="Arial"/>
              <a:buNone/>
            </a:pPr>
            <a:r>
              <a:rPr i="0" lang="sv-SE" sz="2000" u="none" cap="none" strike="noStrike">
                <a:solidFill>
                  <a:schemeClr val="dk1"/>
                </a:solidFill>
                <a:latin typeface="Times New Roman"/>
                <a:ea typeface="Times New Roman"/>
                <a:cs typeface="Times New Roman"/>
                <a:sym typeface="Times New Roman"/>
              </a:rPr>
              <a:t>Supervisors :</a:t>
            </a:r>
            <a:r>
              <a:rPr i="1" lang="sv-SE" sz="2000" u="none" cap="none" strike="noStrike">
                <a:solidFill>
                  <a:schemeClr val="dk1"/>
                </a:solidFill>
                <a:latin typeface="Times New Roman"/>
                <a:ea typeface="Times New Roman"/>
                <a:cs typeface="Times New Roman"/>
                <a:sym typeface="Times New Roman"/>
              </a:rPr>
              <a:t>Martin Stridh, Leif Sornmo at Lund University</a:t>
            </a:r>
            <a:endParaRPr sz="2000">
              <a:latin typeface="Times New Roman"/>
              <a:ea typeface="Times New Roman"/>
              <a:cs typeface="Times New Roman"/>
              <a:sym typeface="Times New Roman"/>
            </a:endParaRPr>
          </a:p>
          <a:p>
            <a:pPr indent="0" lvl="0" marL="0" marR="0" rtl="0" algn="l">
              <a:lnSpc>
                <a:spcPct val="80000"/>
              </a:lnSpc>
              <a:spcBef>
                <a:spcPts val="1000"/>
              </a:spcBef>
              <a:spcAft>
                <a:spcPts val="0"/>
              </a:spcAft>
              <a:buClr>
                <a:schemeClr val="dk1"/>
              </a:buClr>
              <a:buSzPts val="2590"/>
              <a:buFont typeface="Arial"/>
              <a:buNone/>
            </a:pPr>
            <a:r>
              <a:t/>
            </a:r>
            <a:endParaRPr i="1" sz="2000">
              <a:latin typeface="Times New Roman"/>
              <a:ea typeface="Times New Roman"/>
              <a:cs typeface="Times New Roman"/>
              <a:sym typeface="Times New Roman"/>
            </a:endParaRPr>
          </a:p>
          <a:p>
            <a:pPr indent="0" lvl="0" marL="0" marR="0" rtl="0" algn="l">
              <a:lnSpc>
                <a:spcPct val="80000"/>
              </a:lnSpc>
              <a:spcBef>
                <a:spcPts val="1000"/>
              </a:spcBef>
              <a:spcAft>
                <a:spcPts val="0"/>
              </a:spcAft>
              <a:buClr>
                <a:schemeClr val="dk1"/>
              </a:buClr>
              <a:buSzPts val="2220"/>
              <a:buFont typeface="Arial"/>
              <a:buNone/>
            </a:pPr>
            <a:r>
              <a:rPr i="0" lang="sv-SE" sz="2000" u="none" cap="none" strike="noStrike">
                <a:solidFill>
                  <a:schemeClr val="dk1"/>
                </a:solidFill>
                <a:latin typeface="Times New Roman"/>
                <a:ea typeface="Times New Roman"/>
                <a:cs typeface="Times New Roman"/>
                <a:sym typeface="Times New Roman"/>
              </a:rPr>
              <a:t>Aims/Goa</a:t>
            </a:r>
            <a:r>
              <a:rPr i="0" lang="sv-SE" sz="2000" u="none" cap="none" strike="noStrike">
                <a:solidFill>
                  <a:schemeClr val="dk1"/>
                </a:solidFill>
                <a:latin typeface="Times New Roman"/>
                <a:ea typeface="Times New Roman"/>
                <a:cs typeface="Times New Roman"/>
                <a:sym typeface="Times New Roman"/>
              </a:rPr>
              <a:t>l</a:t>
            </a:r>
            <a:r>
              <a:rPr i="0" lang="sv-SE" sz="2000" u="none" cap="none" strike="noStrike">
                <a:solidFill>
                  <a:schemeClr val="dk1"/>
                </a:solidFill>
                <a:latin typeface="Times New Roman"/>
                <a:ea typeface="Times New Roman"/>
                <a:cs typeface="Times New Roman"/>
                <a:sym typeface="Times New Roman"/>
              </a:rPr>
              <a:t>s: </a:t>
            </a:r>
            <a:r>
              <a:rPr i="1" lang="sv-SE" sz="2000">
                <a:latin typeface="Times New Roman"/>
                <a:ea typeface="Times New Roman"/>
                <a:cs typeface="Times New Roman"/>
                <a:sym typeface="Times New Roman"/>
              </a:rPr>
              <a:t>to investigate and improve methodologies and strategies for Atrial Fibrillation (AF) detection and screening using :</a:t>
            </a:r>
            <a:endParaRPr i="1" sz="2000">
              <a:latin typeface="Times New Roman"/>
              <a:ea typeface="Times New Roman"/>
              <a:cs typeface="Times New Roman"/>
              <a:sym typeface="Times New Roman"/>
            </a:endParaRPr>
          </a:p>
          <a:p>
            <a:pPr indent="-431800" lvl="0" marL="431800" marR="450215" rtl="0" algn="just">
              <a:lnSpc>
                <a:spcPct val="150000"/>
              </a:lnSpc>
              <a:spcBef>
                <a:spcPts val="0"/>
              </a:spcBef>
              <a:spcAft>
                <a:spcPts val="0"/>
              </a:spcAft>
              <a:buClr>
                <a:schemeClr val="dk1"/>
              </a:buClr>
              <a:buSzPts val="1100"/>
              <a:buFont typeface="Arial"/>
              <a:buNone/>
            </a:pPr>
            <a:r>
              <a:rPr i="1" lang="sv-SE" sz="2000">
                <a:latin typeface="Times New Roman"/>
                <a:ea typeface="Times New Roman"/>
                <a:cs typeface="Times New Roman"/>
                <a:sym typeface="Times New Roman"/>
              </a:rPr>
              <a:t>Holters, thumb-ECGs, watches, patches, t-shirts, etc.</a:t>
            </a:r>
            <a:endParaRPr i="1" sz="2000">
              <a:latin typeface="Times New Roman"/>
              <a:ea typeface="Times New Roman"/>
              <a:cs typeface="Times New Roman"/>
              <a:sym typeface="Times New Roman"/>
            </a:endParaRPr>
          </a:p>
          <a:p>
            <a:pPr indent="-431800" lvl="0" marL="431800" marR="450215" rtl="0" algn="just">
              <a:lnSpc>
                <a:spcPct val="150000"/>
              </a:lnSpc>
              <a:spcBef>
                <a:spcPts val="0"/>
              </a:spcBef>
              <a:spcAft>
                <a:spcPts val="0"/>
              </a:spcAft>
              <a:buClr>
                <a:schemeClr val="dk1"/>
              </a:buClr>
              <a:buSzPts val="1100"/>
              <a:buFont typeface="Arial"/>
              <a:buNone/>
            </a:pPr>
            <a:r>
              <a:rPr i="1" lang="sv-SE" sz="2000">
                <a:latin typeface="Times New Roman"/>
                <a:ea typeface="Times New Roman"/>
                <a:cs typeface="Times New Roman"/>
                <a:sym typeface="Times New Roman"/>
              </a:rPr>
              <a:t>different types of signal modalities such as ECG, PPG, skin color, etc.</a:t>
            </a:r>
            <a:endParaRPr i="1" sz="2000">
              <a:latin typeface="Times New Roman"/>
              <a:ea typeface="Times New Roman"/>
              <a:cs typeface="Times New Roman"/>
              <a:sym typeface="Times New Roman"/>
            </a:endParaRPr>
          </a:p>
          <a:p>
            <a:pPr indent="-431800" lvl="0" marL="431800" marR="450215" rtl="0" algn="just">
              <a:lnSpc>
                <a:spcPct val="150000"/>
              </a:lnSpc>
              <a:spcBef>
                <a:spcPts val="0"/>
              </a:spcBef>
              <a:spcAft>
                <a:spcPts val="0"/>
              </a:spcAft>
              <a:buClr>
                <a:schemeClr val="dk1"/>
              </a:buClr>
              <a:buSzPts val="1100"/>
              <a:buFont typeface="Arial"/>
              <a:buNone/>
            </a:pPr>
            <a:r>
              <a:t/>
            </a:r>
            <a:endParaRPr i="1" sz="2000">
              <a:latin typeface="Times New Roman"/>
              <a:ea typeface="Times New Roman"/>
              <a:cs typeface="Times New Roman"/>
              <a:sym typeface="Times New Roman"/>
            </a:endParaRPr>
          </a:p>
          <a:p>
            <a:pPr indent="0" lvl="0" marL="0" marR="0" rtl="0" algn="l">
              <a:lnSpc>
                <a:spcPct val="80000"/>
              </a:lnSpc>
              <a:spcBef>
                <a:spcPts val="1000"/>
              </a:spcBef>
              <a:spcAft>
                <a:spcPts val="0"/>
              </a:spcAft>
              <a:buClr>
                <a:schemeClr val="dk1"/>
              </a:buClr>
              <a:buSzPts val="2220"/>
              <a:buFont typeface="Arial"/>
              <a:buNone/>
            </a:pPr>
            <a:r>
              <a:rPr i="0" lang="sv-SE" sz="2000" u="none" cap="none" strike="noStrike">
                <a:solidFill>
                  <a:schemeClr val="dk1"/>
                </a:solidFill>
                <a:latin typeface="Times New Roman"/>
                <a:ea typeface="Times New Roman"/>
                <a:cs typeface="Times New Roman"/>
                <a:sym typeface="Times New Roman"/>
              </a:rPr>
              <a:t>Expectation of MY-Atria Project: </a:t>
            </a:r>
            <a:r>
              <a:rPr i="1" lang="sv-SE" sz="2000" u="none" cap="none" strike="noStrike">
                <a:solidFill>
                  <a:schemeClr val="dk1"/>
                </a:solidFill>
                <a:latin typeface="Times New Roman"/>
                <a:ea typeface="Times New Roman"/>
                <a:cs typeface="Times New Roman"/>
                <a:sym typeface="Times New Roman"/>
              </a:rPr>
              <a:t>Gaining a rich network in academia and industry !</a:t>
            </a:r>
            <a:endParaRPr sz="2000">
              <a:latin typeface="Times New Roman"/>
              <a:ea typeface="Times New Roman"/>
              <a:cs typeface="Times New Roman"/>
              <a:sym typeface="Times New Roman"/>
            </a:endParaRPr>
          </a:p>
          <a:p>
            <a:pPr indent="0" lvl="0" marL="0" marR="0" rtl="0" algn="l">
              <a:lnSpc>
                <a:spcPct val="80000"/>
              </a:lnSpc>
              <a:spcBef>
                <a:spcPts val="1000"/>
              </a:spcBef>
              <a:spcAft>
                <a:spcPts val="0"/>
              </a:spcAft>
              <a:buClr>
                <a:schemeClr val="dk1"/>
              </a:buClr>
              <a:buSzPts val="2590"/>
              <a:buFont typeface="Arial"/>
              <a:buNone/>
            </a:pPr>
            <a:r>
              <a:t/>
            </a:r>
            <a:endParaRPr i="0" sz="2000" u="none" cap="none" strike="noStrike">
              <a:solidFill>
                <a:schemeClr val="dk1"/>
              </a:solidFill>
              <a:latin typeface="Times New Roman"/>
              <a:ea typeface="Times New Roman"/>
              <a:cs typeface="Times New Roman"/>
              <a:sym typeface="Times New Roman"/>
            </a:endParaRPr>
          </a:p>
          <a:p>
            <a:pPr indent="0" lvl="0" marL="0" marR="0" rtl="0" algn="l">
              <a:lnSpc>
                <a:spcPct val="80000"/>
              </a:lnSpc>
              <a:spcBef>
                <a:spcPts val="1000"/>
              </a:spcBef>
              <a:spcAft>
                <a:spcPts val="0"/>
              </a:spcAft>
              <a:buClr>
                <a:schemeClr val="dk1"/>
              </a:buClr>
              <a:buSzPts val="2960"/>
              <a:buFont typeface="Arial"/>
              <a:buNone/>
            </a:pPr>
            <a:r>
              <a:rPr i="1" lang="sv-SE" sz="2000" u="none" cap="none" strike="noStrike">
                <a:solidFill>
                  <a:schemeClr val="dk1"/>
                </a:solidFill>
                <a:latin typeface="Times New Roman"/>
                <a:ea typeface="Times New Roman"/>
                <a:cs typeface="Times New Roman"/>
                <a:sym typeface="Times New Roman"/>
              </a:rPr>
              <a:t>So Happy that I am here …!</a:t>
            </a:r>
            <a:endParaRPr sz="2000">
              <a:latin typeface="Times New Roman"/>
              <a:ea typeface="Times New Roman"/>
              <a:cs typeface="Times New Roman"/>
              <a:sym typeface="Times New Roman"/>
            </a:endParaRPr>
          </a:p>
          <a:p>
            <a:pPr indent="0" lvl="0" marL="0" marR="0" rtl="0" algn="l">
              <a:lnSpc>
                <a:spcPct val="80000"/>
              </a:lnSpc>
              <a:spcBef>
                <a:spcPts val="1000"/>
              </a:spcBef>
              <a:spcAft>
                <a:spcPts val="0"/>
              </a:spcAft>
              <a:buClr>
                <a:schemeClr val="dk1"/>
              </a:buClr>
              <a:buSzPts val="2590"/>
              <a:buFont typeface="Arial"/>
              <a:buNone/>
            </a:pPr>
            <a:r>
              <a:t/>
            </a:r>
            <a:endParaRPr i="0" sz="2000" u="none" cap="none" strike="noStrike">
              <a:solidFill>
                <a:schemeClr val="dk1"/>
              </a:solidFill>
              <a:latin typeface="Times New Roman"/>
              <a:ea typeface="Times New Roman"/>
              <a:cs typeface="Times New Roman"/>
              <a:sym typeface="Times New Roman"/>
            </a:endParaRPr>
          </a:p>
        </p:txBody>
      </p:sp>
      <p:sp>
        <p:nvSpPr>
          <p:cNvPr id="105" name="Google Shape;105;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200" u="none" cap="none" strike="noStrike">
              <a:solidFill>
                <a:srgbClr val="888888"/>
              </a:solidFill>
              <a:latin typeface="Calibri"/>
              <a:ea typeface="Calibri"/>
              <a:cs typeface="Calibri"/>
              <a:sym typeface="Calibri"/>
            </a:endParaRPr>
          </a:p>
        </p:txBody>
      </p:sp>
      <p:sp>
        <p:nvSpPr>
          <p:cNvPr id="106" name="Google Shape;106;p16"/>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sv-SE"/>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4">
                                            <p:txEl>
                                              <p:pRg end="0" st="0"/>
                                            </p:txEl>
                                          </p:spTgt>
                                        </p:tgtEl>
                                        <p:attrNameLst>
                                          <p:attrName>style.visibility</p:attrName>
                                        </p:attrNameLst>
                                      </p:cBhvr>
                                      <p:to>
                                        <p:strVal val="visible"/>
                                      </p:to>
                                    </p:set>
                                    <p:animEffect filter="fade" transition="in">
                                      <p:cBhvr>
                                        <p:cTn dur="1000"/>
                                        <p:tgtEl>
                                          <p:spTgt spid="10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4">
                                            <p:txEl>
                                              <p:pRg end="1" st="1"/>
                                            </p:txEl>
                                          </p:spTgt>
                                        </p:tgtEl>
                                        <p:attrNameLst>
                                          <p:attrName>style.visibility</p:attrName>
                                        </p:attrNameLst>
                                      </p:cBhvr>
                                      <p:to>
                                        <p:strVal val="visible"/>
                                      </p:to>
                                    </p:set>
                                    <p:animEffect filter="fade" transition="in">
                                      <p:cBhvr>
                                        <p:cTn dur="1000"/>
                                        <p:tgtEl>
                                          <p:spTgt spid="10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4">
                                            <p:txEl>
                                              <p:pRg end="2" st="2"/>
                                            </p:txEl>
                                          </p:spTgt>
                                        </p:tgtEl>
                                        <p:attrNameLst>
                                          <p:attrName>style.visibility</p:attrName>
                                        </p:attrNameLst>
                                      </p:cBhvr>
                                      <p:to>
                                        <p:strVal val="visible"/>
                                      </p:to>
                                    </p:set>
                                    <p:animEffect filter="fade" transition="in">
                                      <p:cBhvr>
                                        <p:cTn dur="1000"/>
                                        <p:tgtEl>
                                          <p:spTgt spid="104">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4">
                                            <p:txEl>
                                              <p:pRg end="3" st="3"/>
                                            </p:txEl>
                                          </p:spTgt>
                                        </p:tgtEl>
                                        <p:attrNameLst>
                                          <p:attrName>style.visibility</p:attrName>
                                        </p:attrNameLst>
                                      </p:cBhvr>
                                      <p:to>
                                        <p:strVal val="visible"/>
                                      </p:to>
                                    </p:set>
                                    <p:animEffect filter="fade" transition="in">
                                      <p:cBhvr>
                                        <p:cTn dur="1000"/>
                                        <p:tgtEl>
                                          <p:spTgt spid="104">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4">
                                            <p:txEl>
                                              <p:pRg end="4" st="4"/>
                                            </p:txEl>
                                          </p:spTgt>
                                        </p:tgtEl>
                                        <p:attrNameLst>
                                          <p:attrName>style.visibility</p:attrName>
                                        </p:attrNameLst>
                                      </p:cBhvr>
                                      <p:to>
                                        <p:strVal val="visible"/>
                                      </p:to>
                                    </p:set>
                                    <p:animEffect filter="fade" transition="in">
                                      <p:cBhvr>
                                        <p:cTn dur="1000"/>
                                        <p:tgtEl>
                                          <p:spTgt spid="104">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4">
                                            <p:txEl>
                                              <p:pRg end="5" st="5"/>
                                            </p:txEl>
                                          </p:spTgt>
                                        </p:tgtEl>
                                        <p:attrNameLst>
                                          <p:attrName>style.visibility</p:attrName>
                                        </p:attrNameLst>
                                      </p:cBhvr>
                                      <p:to>
                                        <p:strVal val="visible"/>
                                      </p:to>
                                    </p:set>
                                    <p:animEffect filter="fade" transition="in">
                                      <p:cBhvr>
                                        <p:cTn dur="1000"/>
                                        <p:tgtEl>
                                          <p:spTgt spid="104">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4">
                                            <p:txEl>
                                              <p:pRg end="6" st="6"/>
                                            </p:txEl>
                                          </p:spTgt>
                                        </p:tgtEl>
                                        <p:attrNameLst>
                                          <p:attrName>style.visibility</p:attrName>
                                        </p:attrNameLst>
                                      </p:cBhvr>
                                      <p:to>
                                        <p:strVal val="visible"/>
                                      </p:to>
                                    </p:set>
                                    <p:animEffect filter="fade" transition="in">
                                      <p:cBhvr>
                                        <p:cTn dur="1000"/>
                                        <p:tgtEl>
                                          <p:spTgt spid="104">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4">
                                            <p:txEl>
                                              <p:pRg end="7" st="7"/>
                                            </p:txEl>
                                          </p:spTgt>
                                        </p:tgtEl>
                                        <p:attrNameLst>
                                          <p:attrName>style.visibility</p:attrName>
                                        </p:attrNameLst>
                                      </p:cBhvr>
                                      <p:to>
                                        <p:strVal val="visible"/>
                                      </p:to>
                                    </p:set>
                                    <p:animEffect filter="fade" transition="in">
                                      <p:cBhvr>
                                        <p:cTn dur="1000"/>
                                        <p:tgtEl>
                                          <p:spTgt spid="104">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4">
                                            <p:txEl>
                                              <p:pRg end="8" st="8"/>
                                            </p:txEl>
                                          </p:spTgt>
                                        </p:tgtEl>
                                        <p:attrNameLst>
                                          <p:attrName>style.visibility</p:attrName>
                                        </p:attrNameLst>
                                      </p:cBhvr>
                                      <p:to>
                                        <p:strVal val="visible"/>
                                      </p:to>
                                    </p:set>
                                    <p:animEffect filter="fade" transition="in">
                                      <p:cBhvr>
                                        <p:cTn dur="1000"/>
                                        <p:tgtEl>
                                          <p:spTgt spid="104">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4">
                                            <p:txEl>
                                              <p:pRg end="9" st="9"/>
                                            </p:txEl>
                                          </p:spTgt>
                                        </p:tgtEl>
                                        <p:attrNameLst>
                                          <p:attrName>style.visibility</p:attrName>
                                        </p:attrNameLst>
                                      </p:cBhvr>
                                      <p:to>
                                        <p:strVal val="visible"/>
                                      </p:to>
                                    </p:set>
                                    <p:animEffect filter="fade" transition="in">
                                      <p:cBhvr>
                                        <p:cTn dur="1000"/>
                                        <p:tgtEl>
                                          <p:spTgt spid="104">
                                            <p:txEl>
                                              <p:pRg end="9" st="9"/>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4">
                                            <p:txEl>
                                              <p:pRg end="10" st="10"/>
                                            </p:txEl>
                                          </p:spTgt>
                                        </p:tgtEl>
                                        <p:attrNameLst>
                                          <p:attrName>style.visibility</p:attrName>
                                        </p:attrNameLst>
                                      </p:cBhvr>
                                      <p:to>
                                        <p:strVal val="visible"/>
                                      </p:to>
                                    </p:set>
                                    <p:animEffect filter="fade" transition="in">
                                      <p:cBhvr>
                                        <p:cTn dur="1000"/>
                                        <p:tgtEl>
                                          <p:spTgt spid="104">
                                            <p:txEl>
                                              <p:pRg end="10" st="1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Tema di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i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