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7" r:id="rId2"/>
    <p:sldId id="259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19"/>
    <p:restoredTop sz="94712"/>
  </p:normalViewPr>
  <p:slideViewPr>
    <p:cSldViewPr snapToGrid="0" snapToObjects="1">
      <p:cViewPr varScale="1">
        <p:scale>
          <a:sx n="82" d="100"/>
          <a:sy n="82" d="100"/>
        </p:scale>
        <p:origin x="-66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20223-6C36-E64D-BEB6-B7ED8646A4EF}" type="datetimeFigureOut">
              <a:rPr lang="it-IT" smtClean="0"/>
              <a:t>23/10/18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EB4C8-0BC0-A947-A9A7-BBC7F259F191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552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36134" y="11588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2168D-8E1A-8545-ADA0-833BF021C412}" type="datetime1">
              <a:rPr lang="es-MX" smtClean="0"/>
              <a:t>23/10/18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79D7-3E6A-7A47-984A-1FD64989ABB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16C0-E64D-7D4A-87BE-D6B8BBDA2B0A}" type="datetime1">
              <a:rPr lang="es-MX" smtClean="0"/>
              <a:t>23/10/18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79D7-3E6A-7A47-984A-1FD64989ABB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58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098A2-97E7-934B-B7A1-77479A36AFAE}" type="datetime1">
              <a:rPr lang="es-MX" smtClean="0"/>
              <a:t>23/10/18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79D7-3E6A-7A47-984A-1FD64989ABB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9355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B62F-34F0-E74A-85A7-75E200B8DA19}" type="datetime1">
              <a:rPr lang="es-MX" smtClean="0"/>
              <a:t>23/10/18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79D7-3E6A-7A47-984A-1FD64989ABB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4628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58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Pr>
        <a:blipFill dpi="0" rotWithShape="1">
          <a:blip r:embed="rId2">
            <a:alphaModFix amt="26000"/>
            <a:lum/>
          </a:blip>
          <a:srcRect/>
          <a:stretch>
            <a:fillRect l="65000" t="63000" r="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3048000" y="1690688"/>
            <a:ext cx="10515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65F0-3C83-2D4A-89D6-C09855A928CC}" type="datetime1">
              <a:rPr lang="es-MX" smtClean="0"/>
              <a:t>23/10/18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79D7-3E6A-7A47-984A-1FD64989ABB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95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B3D99-93BC-D547-B82E-A0E28BA1D709}" type="datetime1">
              <a:rPr lang="es-MX" smtClean="0"/>
              <a:t>23/10/18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79D7-3E6A-7A47-984A-1FD64989ABB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53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23BC3-739F-0249-8A72-9626DF2C70F3}" type="datetime1">
              <a:rPr lang="es-MX" smtClean="0"/>
              <a:t>23/10/18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79D7-3E6A-7A47-984A-1FD64989ABB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213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7609F-51E2-2D4F-B4B8-C908300511DF}" type="datetime1">
              <a:rPr lang="es-MX" smtClean="0"/>
              <a:t>23/10/18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79D7-3E6A-7A47-984A-1FD64989ABB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8440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3D9C9-FEE0-0047-8192-2D85AA9623B8}" type="datetime1">
              <a:rPr lang="es-MX" smtClean="0"/>
              <a:t>23/10/18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79D7-3E6A-7A47-984A-1FD64989ABB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2CF5-847B-2A44-807D-A5C4B586BFD0}" type="datetime1">
              <a:rPr lang="es-MX" smtClean="0"/>
              <a:t>23/10/18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79D7-3E6A-7A47-984A-1FD64989ABB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079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6D578-12E1-154B-97BA-D27C0A0AF64B}" type="datetime1">
              <a:rPr lang="es-MX" smtClean="0"/>
              <a:t>23/10/18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79D7-3E6A-7A47-984A-1FD64989ABB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882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4841-6D50-C240-B6A6-162AD364D9A7}" type="datetime1">
              <a:rPr lang="es-MX" smtClean="0"/>
              <a:t>23/10/18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79D7-3E6A-7A47-984A-1FD64989ABB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1825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6000"/>
            <a:lum/>
          </a:blip>
          <a:srcRect/>
          <a:stretch>
            <a:fillRect l="55000" t="56000" r="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B1F12-8331-7B43-ABDF-F9F172F8268C}" type="datetime1">
              <a:rPr lang="es-MX" smtClean="0"/>
              <a:t>23/10/18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779D7-3E6A-7A47-984A-1FD64989ABBC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DE53F64C-D19F-8A4D-9A37-83AB22D71300}"/>
              </a:ext>
            </a:extLst>
          </p:cNvPr>
          <p:cNvSpPr txBox="1"/>
          <p:nvPr/>
        </p:nvSpPr>
        <p:spPr>
          <a:xfrm>
            <a:off x="9179161" y="3022600"/>
            <a:ext cx="2986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dirty="0"/>
              <a:t>Ricardo Salinas</a:t>
            </a:r>
          </a:p>
          <a:p>
            <a:pPr algn="ctr"/>
            <a:r>
              <a:rPr lang="es-MX" sz="3600" dirty="0"/>
              <a:t>Martínez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03D105A4-AAC3-354A-9313-908F418C8F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96" t="5371" r="52962" b="68704"/>
          <a:stretch/>
        </p:blipFill>
        <p:spPr>
          <a:xfrm>
            <a:off x="9517806" y="182212"/>
            <a:ext cx="2308914" cy="2840388"/>
          </a:xfrm>
          <a:prstGeom prst="rect">
            <a:avLst/>
          </a:prstGeom>
        </p:spPr>
      </p:pic>
      <p:sp>
        <p:nvSpPr>
          <p:cNvPr id="17" name="Marcador de número de diapositiva 16">
            <a:extLst>
              <a:ext uri="{FF2B5EF4-FFF2-40B4-BE49-F238E27FC236}">
                <a16:creationId xmlns:a16="http://schemas.microsoft.com/office/drawing/2014/main" xmlns="" id="{1C76B765-96A8-034C-AA65-FF478D8E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79D7-3E6A-7A47-984A-1FD64989ABBC}" type="slidenum">
              <a:rPr lang="it-IT" smtClean="0"/>
              <a:t>1</a:t>
            </a:fld>
            <a:endParaRPr lang="it-IT"/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xmlns="" id="{52329DA9-DA58-BF4E-AE94-F773184D3EAF}"/>
              </a:ext>
            </a:extLst>
          </p:cNvPr>
          <p:cNvGrpSpPr/>
          <p:nvPr/>
        </p:nvGrpSpPr>
        <p:grpSpPr>
          <a:xfrm>
            <a:off x="141337" y="3869323"/>
            <a:ext cx="6847219" cy="2921000"/>
            <a:chOff x="26229" y="3800475"/>
            <a:chExt cx="6847219" cy="292100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xmlns="" id="{7ECCBF84-F500-B140-826A-460D0FAD6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229" y="3800475"/>
              <a:ext cx="2286000" cy="2921000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xmlns="" id="{FD2452DF-7222-5F45-A43A-0F6CBBF76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12229" y="4111625"/>
              <a:ext cx="2033657" cy="2298700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xmlns="" id="{5C512F92-307F-D046-A44F-F554B9E7FA02}"/>
                </a:ext>
              </a:extLst>
            </p:cNvPr>
            <p:cNvSpPr txBox="1"/>
            <p:nvPr/>
          </p:nvSpPr>
          <p:spPr>
            <a:xfrm>
              <a:off x="4475227" y="4111625"/>
              <a:ext cx="239822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3200" dirty="0"/>
                <a:t>Bachelor and</a:t>
              </a:r>
              <a:br>
                <a:rPr lang="es-MX" sz="3200" dirty="0"/>
              </a:br>
              <a:r>
                <a:rPr lang="es-MX" sz="3200" dirty="0"/>
                <a:t>Master </a:t>
              </a:r>
              <a:br>
                <a:rPr lang="es-MX" sz="3200" dirty="0"/>
              </a:br>
              <a:r>
                <a:rPr lang="es-MX" sz="3200" dirty="0"/>
                <a:t>in Electronics</a:t>
              </a:r>
            </a:p>
          </p:txBody>
        </p:sp>
      </p:grpSp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9E3C4B6F-7C90-2B47-891E-A3D7EA912F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9464" y="775335"/>
            <a:ext cx="4731136" cy="295488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AE8CF6AF-AD1C-1A4A-9CFC-510A82100906}"/>
              </a:ext>
            </a:extLst>
          </p:cNvPr>
          <p:cNvSpPr txBox="1"/>
          <p:nvPr/>
        </p:nvSpPr>
        <p:spPr>
          <a:xfrm>
            <a:off x="141337" y="1749733"/>
            <a:ext cx="80427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5400" dirty="0"/>
              <a:t>Congrats, and thank you all!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926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09"/>
    </mc:Choice>
    <mc:Fallback xmlns="">
      <p:transition spd="slow" advTm="21940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0579343D-2DFF-E945-9F14-8DF3D4CCE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79D7-3E6A-7A47-984A-1FD64989ABBC}" type="slidenum">
              <a:rPr lang="it-IT" smtClean="0"/>
              <a:t>2</a:t>
            </a:fld>
            <a:endParaRPr lang="it-IT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60608CEC-E589-D24D-B18A-A3CEE0D28B71}"/>
              </a:ext>
            </a:extLst>
          </p:cNvPr>
          <p:cNvSpPr txBox="1"/>
          <p:nvPr/>
        </p:nvSpPr>
        <p:spPr>
          <a:xfrm>
            <a:off x="52936" y="0"/>
            <a:ext cx="12500730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ESR5. </a:t>
            </a:r>
            <a:r>
              <a:rPr lang="es-MX" sz="2700" dirty="0" smtClean="0"/>
              <a:t>Paroxysmal </a:t>
            </a:r>
            <a:r>
              <a:rPr lang="es-MX" sz="2700" dirty="0"/>
              <a:t>atrial fibrillation (PAF): continuous tracking of arrhythmia progression.</a:t>
            </a:r>
          </a:p>
          <a:p>
            <a:r>
              <a:rPr lang="es-MX" sz="2700" dirty="0">
                <a:latin typeface="Latin Modern Roman 10" pitchFamily="2" charset="77"/>
              </a:rPr>
              <a:t>Host institution:</a:t>
            </a:r>
          </a:p>
          <a:p>
            <a:r>
              <a:rPr lang="es-MX" sz="2700" dirty="0">
                <a:latin typeface="Latin Modern Roman 10" pitchFamily="2" charset="77"/>
              </a:rPr>
              <a:t>	Mortara Instrument Europe.</a:t>
            </a:r>
          </a:p>
          <a:p>
            <a:r>
              <a:rPr lang="es-MX" sz="2700" dirty="0">
                <a:latin typeface="Latin Modern Roman 10" pitchFamily="2" charset="77"/>
              </a:rPr>
              <a:t>Supervisors:</a:t>
            </a:r>
            <a:br>
              <a:rPr lang="es-MX" sz="2700" dirty="0">
                <a:latin typeface="Latin Modern Roman 10" pitchFamily="2" charset="77"/>
              </a:rPr>
            </a:br>
            <a:r>
              <a:rPr lang="es-MX" sz="2700" dirty="0">
                <a:latin typeface="Latin Modern Roman 10" pitchFamily="2" charset="77"/>
              </a:rPr>
              <a:t>	-Johannes De Bie,</a:t>
            </a:r>
            <a:br>
              <a:rPr lang="es-MX" sz="2700" dirty="0">
                <a:latin typeface="Latin Modern Roman 10" pitchFamily="2" charset="77"/>
              </a:rPr>
            </a:br>
            <a:r>
              <a:rPr lang="es-MX" sz="2700" dirty="0">
                <a:latin typeface="Latin Modern Roman 10" pitchFamily="2" charset="77"/>
              </a:rPr>
              <a:t>	-Nicoletta Marzocchi,</a:t>
            </a:r>
          </a:p>
          <a:p>
            <a:r>
              <a:rPr lang="es-MX" sz="2700" dirty="0">
                <a:latin typeface="Latin Modern Roman 10" pitchFamily="2" charset="77"/>
              </a:rPr>
              <a:t>	-Frida Sandberg (Lund University).</a:t>
            </a:r>
          </a:p>
          <a:p>
            <a:r>
              <a:rPr lang="es-MX" sz="2700" dirty="0">
                <a:latin typeface="Latin Modern Roman 10" pitchFamily="2" charset="77"/>
              </a:rPr>
              <a:t>Planned activities:</a:t>
            </a:r>
            <a:br>
              <a:rPr lang="es-MX" sz="2700" dirty="0">
                <a:latin typeface="Latin Modern Roman 10" pitchFamily="2" charset="77"/>
              </a:rPr>
            </a:br>
            <a:r>
              <a:rPr lang="es-MX" sz="2700" dirty="0">
                <a:latin typeface="Latin Modern Roman 10" pitchFamily="2" charset="77"/>
              </a:rPr>
              <a:t>	-Development of noise-proof techniques to monitor and track the </a:t>
            </a:r>
          </a:p>
          <a:p>
            <a:r>
              <a:rPr lang="es-MX" sz="2700" dirty="0">
                <a:latin typeface="Latin Modern Roman 10" pitchFamily="2" charset="77"/>
              </a:rPr>
              <a:t>	properties of PAF episodes and study the correlation between </a:t>
            </a:r>
          </a:p>
          <a:p>
            <a:r>
              <a:rPr lang="es-MX" sz="2700" dirty="0">
                <a:latin typeface="Latin Modern Roman 10" pitchFamily="2" charset="77"/>
              </a:rPr>
              <a:t>	PAF episodes and the risk of stroke.</a:t>
            </a:r>
          </a:p>
          <a:p>
            <a:r>
              <a:rPr lang="es-MX" sz="2700" dirty="0">
                <a:latin typeface="Latin Modern Roman 10" pitchFamily="2" charset="77"/>
              </a:rPr>
              <a:t>	-Collection of a Holter database.</a:t>
            </a:r>
          </a:p>
          <a:p>
            <a:r>
              <a:rPr lang="es-MX" sz="2700" dirty="0">
                <a:latin typeface="Latin Modern Roman 10" pitchFamily="2" charset="77"/>
              </a:rPr>
              <a:t>What does Marie Curie experience mean to me?</a:t>
            </a:r>
          </a:p>
          <a:p>
            <a:r>
              <a:rPr lang="es-MX" sz="2700" dirty="0">
                <a:latin typeface="Latin Modern Roman 10" pitchFamily="2" charset="77"/>
              </a:rPr>
              <a:t>	-Challenge.</a:t>
            </a:r>
          </a:p>
          <a:p>
            <a:r>
              <a:rPr lang="es-MX" sz="2700" dirty="0">
                <a:latin typeface="Latin Modern Roman 10" pitchFamily="2" charset="77"/>
              </a:rPr>
              <a:t>	-Interdisciplinary trainning.</a:t>
            </a:r>
          </a:p>
          <a:p>
            <a:r>
              <a:rPr lang="es-MX" sz="2700" dirty="0"/>
              <a:t>	</a:t>
            </a:r>
            <a:r>
              <a:rPr lang="es-MX" sz="2700" dirty="0">
                <a:latin typeface="Latin Modern Roman 10" pitchFamily="2" charset="77"/>
              </a:rPr>
              <a:t>-Finding my passion.</a:t>
            </a:r>
          </a:p>
        </p:txBody>
      </p:sp>
    </p:spTree>
    <p:extLst>
      <p:ext uri="{BB962C8B-B14F-4D97-AF65-F5344CB8AC3E}">
        <p14:creationId xmlns:p14="http://schemas.microsoft.com/office/powerpoint/2010/main" val="9219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4"/>
    </mc:Choice>
    <mc:Fallback xmlns="">
      <p:transition spd="slow" advTm="5554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47.7|8.9|1.8|1.3|3.5|4.9|0.7|0.6|30.8|9.3|2.9|14.2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924</TotalTime>
  <Words>32</Words>
  <Application>Microsoft Macintosh PowerPoint</Application>
  <PresentationFormat>Personalizado</PresentationFormat>
  <Paragraphs>19</Paragraphs>
  <Slides>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3" baseType="lpstr">
      <vt:lpstr>Tema di Office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- ATRIA</dc:title>
  <dc:creator>Utente di Microsoft Office</dc:creator>
  <cp:lastModifiedBy>qq qq</cp:lastModifiedBy>
  <cp:revision>33</cp:revision>
  <dcterms:created xsi:type="dcterms:W3CDTF">2017-10-11T10:10:40Z</dcterms:created>
  <dcterms:modified xsi:type="dcterms:W3CDTF">2018-10-23T09:13:42Z</dcterms:modified>
</cp:coreProperties>
</file>