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/>
    <p:restoredTop sz="66713"/>
  </p:normalViewPr>
  <p:slideViewPr>
    <p:cSldViewPr snapToGrid="0" snapToObjects="1">
      <p:cViewPr varScale="1">
        <p:scale>
          <a:sx n="82" d="100"/>
          <a:sy n="82" d="100"/>
        </p:scale>
        <p:origin x="14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0223-6C36-E64D-BEB6-B7ED8646A4EF}" type="datetimeFigureOut">
              <a:rPr lang="it-IT" smtClean="0"/>
              <a:t>14/11/18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EB4C8-0BC0-A947-A9A7-BBC7F259F1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55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68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05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6134" y="1158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500-260B-A949-B223-E2AE59123C7A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90C3-AA63-9848-8AC5-49E8FA1D0283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C42-DE74-6E4E-9CED-AE4748F5FC5E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6AF1-EB8D-4E43-B33F-5380E433BB1F}" type="datetime1">
              <a:rPr lang="it-IT" smtClean="0"/>
              <a:t>14/11/18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dpi="0" rotWithShape="1">
          <a:blip r:embed="rId2">
            <a:alphaModFix amt="26000"/>
            <a:lum/>
          </a:blip>
          <a:srcRect/>
          <a:stretch>
            <a:fillRect l="65000" t="63000" r="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3048000" y="1690688"/>
            <a:ext cx="10515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D52D-1389-DD4C-B69C-34CD4D430FBD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6DF-D1C8-274C-91DB-1BC32A0A1484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25FC-16C4-1F47-AD34-FB19967446A4}" type="datetime1">
              <a:rPr lang="it-IT" smtClean="0"/>
              <a:t>14/11/18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0A2B-CDC6-3141-88C0-BD96EBA32C8E}" type="datetime1">
              <a:rPr lang="it-IT" smtClean="0"/>
              <a:t>14/11/18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E3D-A635-714A-B933-7AFF489CC9DA}" type="datetime1">
              <a:rPr lang="it-IT" smtClean="0"/>
              <a:t>14/11/18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7445-C3EC-9E44-9FCA-D611ADFA2B35}" type="datetime1">
              <a:rPr lang="it-IT" smtClean="0"/>
              <a:t>14/11/18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AD51-4510-554F-A4AC-067CAB1BF36E}" type="datetime1">
              <a:rPr lang="it-IT" smtClean="0"/>
              <a:t>14/11/18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B4FB-A60A-0C4C-B82A-4FC689E3F209}" type="datetime1">
              <a:rPr lang="it-IT" smtClean="0"/>
              <a:t>14/11/18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6000"/>
            <a:lum/>
          </a:blip>
          <a:srcRect/>
          <a:stretch>
            <a:fillRect l="55000" t="56000" r="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4F06-4507-FA44-980C-3376D48CD6D6}" type="datetime1">
              <a:rPr lang="it-IT" smtClean="0"/>
              <a:t>14/11/18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79D7-3E6A-7A47-984A-1FD64989AB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D6DB7625-5810-ED41-92D4-49B112E8F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39" y="1"/>
            <a:ext cx="3078937" cy="307095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0BDE30C-6AEC-B840-B80D-1EDBD546EA2C}"/>
              </a:ext>
            </a:extLst>
          </p:cNvPr>
          <p:cNvSpPr txBox="1"/>
          <p:nvPr/>
        </p:nvSpPr>
        <p:spPr>
          <a:xfrm>
            <a:off x="5273256" y="383416"/>
            <a:ext cx="5593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latin typeface="Batang" panose="02030600000101010101" pitchFamily="18" charset="-127"/>
                <a:ea typeface="Batang" panose="02030600000101010101" pitchFamily="18" charset="-127"/>
                <a:cs typeface="Didot" panose="02000503000000020003" pitchFamily="2" charset="-79"/>
              </a:rPr>
              <a:t>Rebecca Belletti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210F6BF-FD8D-464E-9C36-D79C3CA7FE8E}"/>
              </a:ext>
            </a:extLst>
          </p:cNvPr>
          <p:cNvSpPr txBox="1"/>
          <p:nvPr/>
        </p:nvSpPr>
        <p:spPr>
          <a:xfrm>
            <a:off x="4403828" y="1938666"/>
            <a:ext cx="54779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50000"/>
              <a:buFont typeface="Wingdings" pitchFamily="2" charset="2"/>
              <a:buChar char="§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From Italy, Marche</a:t>
            </a:r>
          </a:p>
          <a:p>
            <a:pPr marL="285750" indent="-285750">
              <a:buSzPct val="50000"/>
              <a:buFont typeface="Wingdings" pitchFamily="2" charset="2"/>
              <a:buChar char="§"/>
            </a:pPr>
            <a:endParaRPr lang="en-GB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285750" indent="-285750" algn="ctr">
              <a:buSzPct val="50000"/>
              <a:buFont typeface="Wingdings" pitchFamily="2" charset="2"/>
              <a:buChar char="§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Bachelor and Master Degree carried out at Politechnical University of Marche in Ancona</a:t>
            </a:r>
          </a:p>
          <a:p>
            <a:pPr marL="285750" indent="-285750" algn="ctr">
              <a:buSzPct val="50000"/>
              <a:buFont typeface="Wingdings" pitchFamily="2" charset="2"/>
              <a:buChar char="§"/>
            </a:pPr>
            <a:endParaRPr lang="en-GB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285750" indent="-285750" algn="ctr">
              <a:buSzPct val="50000"/>
              <a:buFont typeface="Wingdings" pitchFamily="2" charset="2"/>
              <a:buChar char="§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Master Degree mainly focused on signal, data and image processing and analysis</a:t>
            </a:r>
          </a:p>
          <a:p>
            <a:pPr marL="285750" indent="-285750">
              <a:buSzPct val="50000"/>
              <a:buFont typeface="Wingdings" pitchFamily="2" charset="2"/>
              <a:buChar char="§"/>
            </a:pPr>
            <a:endParaRPr lang="en-GB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8B6488D-4F9B-8643-A21D-C0CF6240CF4C}"/>
              </a:ext>
            </a:extLst>
          </p:cNvPr>
          <p:cNvSpPr txBox="1"/>
          <p:nvPr/>
        </p:nvSpPr>
        <p:spPr>
          <a:xfrm>
            <a:off x="6805727" y="1306746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Biomedical Engineer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EDEE8A-69DB-B840-B398-1EF11B698226}"/>
              </a:ext>
            </a:extLst>
          </p:cNvPr>
          <p:cNvSpPr txBox="1"/>
          <p:nvPr/>
        </p:nvSpPr>
        <p:spPr>
          <a:xfrm>
            <a:off x="929137" y="3702871"/>
            <a:ext cx="22381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Organization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Team working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Flexibility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CFB332-1063-474E-8EA9-7A092E84E7F2}"/>
              </a:ext>
            </a:extLst>
          </p:cNvPr>
          <p:cNvSpPr txBox="1"/>
          <p:nvPr/>
        </p:nvSpPr>
        <p:spPr>
          <a:xfrm>
            <a:off x="929137" y="5432908"/>
            <a:ext cx="3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sz="2000" dirty="0">
                <a:latin typeface="Batang" panose="02030600000101010101" pitchFamily="18" charset="-127"/>
                <a:ea typeface="Batang" panose="02030600000101010101" pitchFamily="18" charset="-127"/>
              </a:rPr>
              <a:t>Programming and coding  (Python, Matlab)</a:t>
            </a:r>
          </a:p>
          <a:p>
            <a:pPr>
              <a:buSzPct val="50000"/>
            </a:pPr>
            <a:endParaRPr lang="en-GB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492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49A6A5-8227-4A4B-9844-E864070EE2D2}"/>
              </a:ext>
            </a:extLst>
          </p:cNvPr>
          <p:cNvSpPr txBox="1"/>
          <p:nvPr/>
        </p:nvSpPr>
        <p:spPr>
          <a:xfrm>
            <a:off x="2458194" y="237272"/>
            <a:ext cx="68637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Detailed 3-D computer models of human atria and torso for studying atrial fibrillation initiation and progression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64170E-616D-A749-9532-1EB3B2A86E99}"/>
              </a:ext>
            </a:extLst>
          </p:cNvPr>
          <p:cNvSpPr txBox="1"/>
          <p:nvPr/>
        </p:nvSpPr>
        <p:spPr>
          <a:xfrm>
            <a:off x="806679" y="1558596"/>
            <a:ext cx="4557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Batang" panose="02030600000101010101" pitchFamily="18" charset="-127"/>
                <a:ea typeface="Batang" panose="02030600000101010101" pitchFamily="18" charset="-127"/>
              </a:rPr>
              <a:t>Supervisor</a:t>
            </a: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:   prof. JAVIER SAIZ</a:t>
            </a:r>
          </a:p>
          <a:p>
            <a:r>
              <a:rPr lang="en-GB" b="1" dirty="0">
                <a:latin typeface="Batang" panose="02030600000101010101" pitchFamily="18" charset="-127"/>
                <a:ea typeface="Batang" panose="02030600000101010101" pitchFamily="18" charset="-127"/>
              </a:rPr>
              <a:t>Co-Supervisor</a:t>
            </a:r>
            <a:r>
              <a:rPr lang="en-GB">
                <a:latin typeface="Batang" panose="02030600000101010101" pitchFamily="18" charset="-127"/>
                <a:ea typeface="Batang" panose="02030600000101010101" pitchFamily="18" charset="-127"/>
              </a:rPr>
              <a:t>:   prof. LUCIA </a:t>
            </a: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ROMERO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CB81B7C-B8B7-DE40-B5B9-25C88BCA2CA3}"/>
              </a:ext>
            </a:extLst>
          </p:cNvPr>
          <p:cNvSpPr txBox="1"/>
          <p:nvPr/>
        </p:nvSpPr>
        <p:spPr>
          <a:xfrm>
            <a:off x="6215605" y="2078863"/>
            <a:ext cx="56484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>
                <a:latin typeface="Batang" panose="02030600000101010101" pitchFamily="18" charset="-127"/>
                <a:ea typeface="Batang" panose="02030600000101010101" pitchFamily="18" charset="-127"/>
              </a:rPr>
              <a:t>Detailed 3-D models of both normal and dilated atrial morphologies with anatomical details and electrophysiological heterogeneities. 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>
                <a:latin typeface="Batang" panose="02030600000101010101" pitchFamily="18" charset="-127"/>
                <a:ea typeface="Batang" panose="02030600000101010101" pitchFamily="18" charset="-127"/>
              </a:rPr>
              <a:t>Electrophysiological models of the AF types (paroxysmal, persistent, permanent), with different fibrosis degrees 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>
                <a:latin typeface="Batang" panose="02030600000101010101" pitchFamily="18" charset="-127"/>
                <a:ea typeface="Batang" panose="02030600000101010101" pitchFamily="18" charset="-127"/>
              </a:rPr>
              <a:t>Models of ion channels mutations that can favour AF development and progression </a:t>
            </a:r>
          </a:p>
          <a:p>
            <a:endParaRPr lang="en-GB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22587A-1374-2744-9299-A572F325F01B}"/>
              </a:ext>
            </a:extLst>
          </p:cNvPr>
          <p:cNvSpPr txBox="1"/>
          <p:nvPr/>
        </p:nvSpPr>
        <p:spPr>
          <a:xfrm>
            <a:off x="797112" y="3303494"/>
            <a:ext cx="5092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Realistic computer models of atria with different anatomical, electrophysiological and structural characteristics. 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A relationship between the different AF types and biomarkers obtained from simulated surface bioelectrical signals </a:t>
            </a:r>
          </a:p>
          <a:p>
            <a:pPr marL="285750" indent="-285750">
              <a:buSzPct val="50000"/>
              <a:buFont typeface="Arial" panose="020B0604020202020204" pitchFamily="34" charset="0"/>
              <a:buChar char="•"/>
            </a:pP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Sensitivity analysis of different AF types and relation with ionic channel mutations. </a:t>
            </a:r>
          </a:p>
          <a:p>
            <a:endParaRPr lang="en-GB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CC1F011-C93F-6A47-A001-EA3FEA937478}"/>
              </a:ext>
            </a:extLst>
          </p:cNvPr>
          <p:cNvSpPr txBox="1"/>
          <p:nvPr/>
        </p:nvSpPr>
        <p:spPr>
          <a:xfrm>
            <a:off x="8044405" y="1467496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Batang" panose="02030600000101010101" pitchFamily="18" charset="-127"/>
                <a:ea typeface="Batang" panose="02030600000101010101" pitchFamily="18" charset="-127"/>
              </a:rPr>
              <a:t>Aims</a:t>
            </a: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 to develop: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D8E0AE2-AC8B-0C4C-8859-3C955CAFE9B8}"/>
              </a:ext>
            </a:extLst>
          </p:cNvPr>
          <p:cNvSpPr txBox="1"/>
          <p:nvPr/>
        </p:nvSpPr>
        <p:spPr>
          <a:xfrm>
            <a:off x="2238962" y="2569544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Batang" panose="02030600000101010101" pitchFamily="18" charset="-127"/>
                <a:ea typeface="Batang" panose="02030600000101010101" pitchFamily="18" charset="-127"/>
              </a:rPr>
              <a:t>Expectations</a:t>
            </a:r>
            <a:r>
              <a:rPr lang="en-GB" dirty="0">
                <a:latin typeface="Batang" panose="02030600000101010101" pitchFamily="18" charset="-127"/>
                <a:ea typeface="Batang" panose="02030600000101010101" pitchFamily="18" charset="-127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21922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170</Words>
  <Application>Microsoft Macintosh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Batang</vt:lpstr>
      <vt:lpstr>Arial</vt:lpstr>
      <vt:lpstr>Calibri</vt:lpstr>
      <vt:lpstr>Calibri Light</vt:lpstr>
      <vt:lpstr>Didot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- ATRIA</dc:title>
  <dc:creator>Utente di Microsoft Office</dc:creator>
  <cp:lastModifiedBy>BELLETTI REBECCA</cp:lastModifiedBy>
  <cp:revision>32</cp:revision>
  <dcterms:created xsi:type="dcterms:W3CDTF">2017-10-11T10:10:40Z</dcterms:created>
  <dcterms:modified xsi:type="dcterms:W3CDTF">2018-11-13T23:18:12Z</dcterms:modified>
</cp:coreProperties>
</file>