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59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92"/>
    <p:restoredTop sz="94712"/>
  </p:normalViewPr>
  <p:slideViewPr>
    <p:cSldViewPr snapToGrid="0" snapToObjects="1">
      <p:cViewPr varScale="1">
        <p:scale>
          <a:sx n="64" d="100"/>
          <a:sy n="64" d="100"/>
        </p:scale>
        <p:origin x="67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112631-C7FA-40C0-8B3C-ECA1F0EEB378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940377E-C564-4AF4-B594-0DFE05266502}" type="pres">
      <dgm:prSet presAssocID="{9C112631-C7FA-40C0-8B3C-ECA1F0EEB378}" presName="Name0" presStyleCnt="0">
        <dgm:presLayoutVars>
          <dgm:chMax/>
          <dgm:chPref/>
          <dgm:dir/>
          <dgm:animLvl val="lvl"/>
        </dgm:presLayoutVars>
      </dgm:prSet>
      <dgm:spPr/>
    </dgm:pt>
  </dgm:ptLst>
  <dgm:cxnLst>
    <dgm:cxn modelId="{3A5AC362-4461-42E9-8311-C3C3BA71000A}" type="presOf" srcId="{9C112631-C7FA-40C0-8B3C-ECA1F0EEB378}" destId="{3940377E-C564-4AF4-B594-0DFE05266502}" srcOrd="0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BD1391-F915-4B55-BF11-E698AEDAF949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05AE8045-D4BE-4246-8BE1-AB368F800808}" type="pres">
      <dgm:prSet presAssocID="{BABD1391-F915-4B55-BF11-E698AEDAF949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D6369DB0-14CD-4C47-A08A-D8BDC410AD31}" type="presOf" srcId="{BABD1391-F915-4B55-BF11-E698AEDAF949}" destId="{05AE8045-D4BE-4246-8BE1-AB368F800808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386CCF5-EE05-4133-A837-5811689E2833}" type="doc">
      <dgm:prSet loTypeId="urn:microsoft.com/office/officeart/2005/8/layout/hierarchy2" loCatId="hierarchy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BF915215-28BF-4914-8C32-CCF767C17ADB}">
      <dgm:prSet phldrT="[Texto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</dgm:spPr>
      <dgm:t>
        <a:bodyPr/>
        <a:lstStyle/>
        <a:p>
          <a:r>
            <a:rPr lang="es-ES" sz="2200" dirty="0" err="1">
              <a:latin typeface="Sitka Display" panose="02000505000000020004" pitchFamily="2" charset="0"/>
            </a:rPr>
            <a:t>What</a:t>
          </a:r>
          <a:r>
            <a:rPr lang="es-ES" sz="2200" dirty="0">
              <a:latin typeface="Sitka Display" panose="02000505000000020004" pitchFamily="2" charset="0"/>
            </a:rPr>
            <a:t> do I </a:t>
          </a:r>
          <a:r>
            <a:rPr lang="es-ES" sz="2200" dirty="0" err="1">
              <a:latin typeface="Sitka Display" panose="02000505000000020004" pitchFamily="2" charset="0"/>
            </a:rPr>
            <a:t>expect</a:t>
          </a:r>
          <a:r>
            <a:rPr lang="es-ES" sz="2200" dirty="0">
              <a:latin typeface="Sitka Display" panose="02000505000000020004" pitchFamily="2" charset="0"/>
            </a:rPr>
            <a:t>?</a:t>
          </a:r>
        </a:p>
      </dgm:t>
    </dgm:pt>
    <dgm:pt modelId="{1F8A1E2D-54DD-45D0-89E4-BA992A099D2E}" type="parTrans" cxnId="{3354DBC3-B673-452B-AB0C-4B4D18CEA0FA}">
      <dgm:prSet/>
      <dgm:spPr/>
      <dgm:t>
        <a:bodyPr/>
        <a:lstStyle/>
        <a:p>
          <a:endParaRPr lang="es-ES"/>
        </a:p>
      </dgm:t>
    </dgm:pt>
    <dgm:pt modelId="{8D65B4C9-6265-44A8-848F-D82992297105}" type="sibTrans" cxnId="{3354DBC3-B673-452B-AB0C-4B4D18CEA0FA}">
      <dgm:prSet/>
      <dgm:spPr/>
      <dgm:t>
        <a:bodyPr/>
        <a:lstStyle/>
        <a:p>
          <a:endParaRPr lang="es-ES"/>
        </a:p>
      </dgm:t>
    </dgm:pt>
    <dgm:pt modelId="{5A877E3B-7940-40C7-9794-11467885564B}">
      <dgm:prSet phldrT="[Texto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</dgm:spPr>
      <dgm:t>
        <a:bodyPr/>
        <a:lstStyle/>
        <a:p>
          <a:r>
            <a:rPr lang="es-ES" sz="2200" dirty="0" err="1">
              <a:latin typeface="Sitka Display" panose="02000505000000020004" pitchFamily="2" charset="0"/>
            </a:rPr>
            <a:t>Scientific</a:t>
          </a:r>
          <a:r>
            <a:rPr lang="es-ES" sz="2200" dirty="0">
              <a:latin typeface="Sitka Display" panose="02000505000000020004" pitchFamily="2" charset="0"/>
            </a:rPr>
            <a:t> </a:t>
          </a:r>
          <a:r>
            <a:rPr lang="es-ES" sz="2200" dirty="0" err="1">
              <a:latin typeface="Sitka Display" panose="02000505000000020004" pitchFamily="2" charset="0"/>
            </a:rPr>
            <a:t>contributions</a:t>
          </a:r>
          <a:endParaRPr lang="es-ES" sz="2200" dirty="0">
            <a:latin typeface="Sitka Display" panose="02000505000000020004" pitchFamily="2" charset="0"/>
          </a:endParaRPr>
        </a:p>
      </dgm:t>
    </dgm:pt>
    <dgm:pt modelId="{D60B622C-701D-4950-B9E7-4C0C46C803D0}" type="parTrans" cxnId="{5EDAE03A-E2F8-4ACF-9CFD-55EE76AF0891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dgm:style>
      </dgm:prSet>
      <dgm:spPr>
        <a:ln w="9525" cap="flat" cmpd="sng" algn="ctr">
          <a:solidFill>
            <a:srgbClr val="A50021"/>
          </a:solidFill>
          <a:prstDash val="solid"/>
          <a:round/>
          <a:headEnd type="none" w="med" len="med"/>
          <a:tailEnd type="arrow" w="med" len="med"/>
        </a:ln>
      </dgm:spPr>
      <dgm:t>
        <a:bodyPr/>
        <a:lstStyle/>
        <a:p>
          <a:endParaRPr lang="es-ES"/>
        </a:p>
      </dgm:t>
    </dgm:pt>
    <dgm:pt modelId="{E317A15C-AFC6-40B3-A8CB-C0AFF949E669}" type="sibTrans" cxnId="{5EDAE03A-E2F8-4ACF-9CFD-55EE76AF0891}">
      <dgm:prSet/>
      <dgm:spPr/>
      <dgm:t>
        <a:bodyPr/>
        <a:lstStyle/>
        <a:p>
          <a:endParaRPr lang="es-ES"/>
        </a:p>
      </dgm:t>
    </dgm:pt>
    <dgm:pt modelId="{FDBE1A6E-246C-45FF-8978-09B9D91F68F0}">
      <dgm:prSet phldrT="[Texto]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</dgm:spPr>
      <dgm:t>
        <a:bodyPr/>
        <a:lstStyle/>
        <a:p>
          <a:pPr algn="ctr"/>
          <a:r>
            <a:rPr lang="es-ES" dirty="0">
              <a:latin typeface="Sitka Display" panose="02000505000000020004" pitchFamily="2" charset="0"/>
            </a:rPr>
            <a:t>New </a:t>
          </a:r>
          <a:r>
            <a:rPr lang="es-ES" dirty="0" err="1">
              <a:latin typeface="Sitka Display" panose="02000505000000020004" pitchFamily="2" charset="0"/>
            </a:rPr>
            <a:t>approaches</a:t>
          </a:r>
          <a:r>
            <a:rPr lang="es-ES" dirty="0">
              <a:latin typeface="Sitka Display" panose="02000505000000020004" pitchFamily="2" charset="0"/>
            </a:rPr>
            <a:t> to </a:t>
          </a:r>
          <a:r>
            <a:rPr lang="es-ES" dirty="0" err="1">
              <a:latin typeface="Sitka Display" panose="02000505000000020004" pitchFamily="2" charset="0"/>
            </a:rPr>
            <a:t>the</a:t>
          </a:r>
          <a:r>
            <a:rPr lang="es-ES" dirty="0">
              <a:latin typeface="Sitka Display" panose="02000505000000020004" pitchFamily="2" charset="0"/>
            </a:rPr>
            <a:t> </a:t>
          </a:r>
          <a:r>
            <a:rPr lang="es-ES" dirty="0" err="1">
              <a:latin typeface="Sitka Display" panose="02000505000000020004" pitchFamily="2" charset="0"/>
            </a:rPr>
            <a:t>cardiac</a:t>
          </a:r>
          <a:r>
            <a:rPr lang="es-ES" dirty="0">
              <a:latin typeface="Sitka Display" panose="02000505000000020004" pitchFamily="2" charset="0"/>
            </a:rPr>
            <a:t> </a:t>
          </a:r>
          <a:r>
            <a:rPr lang="es-ES" dirty="0" err="1">
              <a:latin typeface="Sitka Display" panose="02000505000000020004" pitchFamily="2" charset="0"/>
            </a:rPr>
            <a:t>signals</a:t>
          </a:r>
          <a:r>
            <a:rPr lang="es-ES" dirty="0">
              <a:latin typeface="Sitka Display" panose="02000505000000020004" pitchFamily="2" charset="0"/>
            </a:rPr>
            <a:t> </a:t>
          </a:r>
          <a:r>
            <a:rPr lang="es-ES" dirty="0" err="1">
              <a:latin typeface="Sitka Display" panose="02000505000000020004" pitchFamily="2" charset="0"/>
            </a:rPr>
            <a:t>processing</a:t>
          </a:r>
          <a:r>
            <a:rPr lang="es-ES" dirty="0">
              <a:latin typeface="Sitka Display" panose="02000505000000020004" pitchFamily="2" charset="0"/>
            </a:rPr>
            <a:t> </a:t>
          </a:r>
        </a:p>
      </dgm:t>
    </dgm:pt>
    <dgm:pt modelId="{445A8B08-0A41-4F67-8ED7-F91D0D01C305}" type="parTrans" cxnId="{A6BE0323-E1DA-4222-A975-E4357B148D0F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dgm:style>
      </dgm:prSet>
      <dgm:spPr>
        <a:ln w="9525" cap="flat" cmpd="sng" algn="ctr">
          <a:solidFill>
            <a:srgbClr val="A50021"/>
          </a:solidFill>
          <a:prstDash val="solid"/>
          <a:round/>
          <a:headEnd type="none" w="med" len="med"/>
          <a:tailEnd type="arrow" w="med" len="med"/>
        </a:ln>
      </dgm:spPr>
      <dgm:t>
        <a:bodyPr/>
        <a:lstStyle/>
        <a:p>
          <a:endParaRPr lang="es-ES"/>
        </a:p>
      </dgm:t>
    </dgm:pt>
    <dgm:pt modelId="{DAA49481-76F9-4F1A-9197-1C2D2C922089}" type="sibTrans" cxnId="{A6BE0323-E1DA-4222-A975-E4357B148D0F}">
      <dgm:prSet/>
      <dgm:spPr/>
      <dgm:t>
        <a:bodyPr/>
        <a:lstStyle/>
        <a:p>
          <a:endParaRPr lang="es-ES"/>
        </a:p>
      </dgm:t>
    </dgm:pt>
    <dgm:pt modelId="{C6D83640-E684-40A4-BA84-2B401E780FEB}">
      <dgm:prSet phldrT="[Texto]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</dgm:spPr>
      <dgm:t>
        <a:bodyPr/>
        <a:lstStyle/>
        <a:p>
          <a:r>
            <a:rPr lang="es-ES" dirty="0">
              <a:latin typeface="Sitka Display" panose="02000505000000020004" pitchFamily="2" charset="0"/>
            </a:rPr>
            <a:t>Papers, conferences, patents</a:t>
          </a:r>
        </a:p>
      </dgm:t>
    </dgm:pt>
    <dgm:pt modelId="{8BEC3E28-01E0-4584-ACFD-8367C6BA7F42}" type="parTrans" cxnId="{9BAA56E2-25C0-4CFD-8BF4-C935B4D3814E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dgm:style>
      </dgm:prSet>
      <dgm:spPr>
        <a:ln w="9525" cap="flat" cmpd="sng" algn="ctr">
          <a:solidFill>
            <a:srgbClr val="A50021"/>
          </a:solidFill>
          <a:prstDash val="solid"/>
          <a:round/>
          <a:headEnd type="none" w="med" len="med"/>
          <a:tailEnd type="arrow" w="med" len="med"/>
        </a:ln>
      </dgm:spPr>
      <dgm:t>
        <a:bodyPr/>
        <a:lstStyle/>
        <a:p>
          <a:endParaRPr lang="es-ES"/>
        </a:p>
      </dgm:t>
    </dgm:pt>
    <dgm:pt modelId="{B9A3AADC-AFF6-4E5B-9738-5FA3E0E61C35}" type="sibTrans" cxnId="{9BAA56E2-25C0-4CFD-8BF4-C935B4D3814E}">
      <dgm:prSet/>
      <dgm:spPr/>
      <dgm:t>
        <a:bodyPr/>
        <a:lstStyle/>
        <a:p>
          <a:endParaRPr lang="es-ES"/>
        </a:p>
      </dgm:t>
    </dgm:pt>
    <dgm:pt modelId="{034F6D53-95BB-4456-B4B6-202A0E2E1B10}">
      <dgm:prSet phldrT="[Texto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</dgm:spPr>
      <dgm:t>
        <a:bodyPr/>
        <a:lstStyle/>
        <a:p>
          <a:r>
            <a:rPr lang="es-ES" sz="2200" dirty="0" err="1">
              <a:latin typeface="Sitka Display" panose="02000505000000020004" pitchFamily="2" charset="0"/>
            </a:rPr>
            <a:t>Experience</a:t>
          </a:r>
          <a:endParaRPr lang="es-ES" sz="2200" dirty="0">
            <a:latin typeface="Sitka Display" panose="02000505000000020004" pitchFamily="2" charset="0"/>
          </a:endParaRPr>
        </a:p>
      </dgm:t>
    </dgm:pt>
    <dgm:pt modelId="{1B064D68-BEEC-41BA-BA30-DE5799FC692D}" type="parTrans" cxnId="{2F8AC374-8D86-4F85-AC4C-6938BE85380E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dgm:style>
      </dgm:prSet>
      <dgm:spPr>
        <a:ln w="9525" cap="flat" cmpd="sng" algn="ctr">
          <a:solidFill>
            <a:srgbClr val="A50021"/>
          </a:solidFill>
          <a:prstDash val="solid"/>
          <a:round/>
          <a:headEnd type="none" w="med" len="med"/>
          <a:tailEnd type="arrow" w="med" len="med"/>
        </a:ln>
      </dgm:spPr>
      <dgm:t>
        <a:bodyPr/>
        <a:lstStyle/>
        <a:p>
          <a:endParaRPr lang="es-ES"/>
        </a:p>
      </dgm:t>
    </dgm:pt>
    <dgm:pt modelId="{A6A6326C-2C8C-4979-AE5F-3F613A3047EC}" type="sibTrans" cxnId="{2F8AC374-8D86-4F85-AC4C-6938BE85380E}">
      <dgm:prSet/>
      <dgm:spPr/>
      <dgm:t>
        <a:bodyPr/>
        <a:lstStyle/>
        <a:p>
          <a:endParaRPr lang="es-ES"/>
        </a:p>
      </dgm:t>
    </dgm:pt>
    <dgm:pt modelId="{95B30248-6D65-4902-9322-D69343988EAB}">
      <dgm:prSet phldrT="[Texto]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</dgm:spPr>
      <dgm:t>
        <a:bodyPr/>
        <a:lstStyle/>
        <a:p>
          <a:r>
            <a:rPr lang="es-ES" dirty="0" err="1">
              <a:latin typeface="Sitka Display" panose="02000505000000020004" pitchFamily="2" charset="0"/>
            </a:rPr>
            <a:t>Collaborations</a:t>
          </a:r>
          <a:r>
            <a:rPr lang="es-ES" dirty="0">
              <a:latin typeface="Sitka Display" panose="02000505000000020004" pitchFamily="2" charset="0"/>
            </a:rPr>
            <a:t> </a:t>
          </a:r>
          <a:r>
            <a:rPr lang="es-ES" dirty="0" err="1">
              <a:latin typeface="Sitka Display" panose="02000505000000020004" pitchFamily="2" charset="0"/>
            </a:rPr>
            <a:t>with</a:t>
          </a:r>
          <a:r>
            <a:rPr lang="es-ES" dirty="0">
              <a:latin typeface="Sitka Display" panose="02000505000000020004" pitchFamily="2" charset="0"/>
            </a:rPr>
            <a:t> </a:t>
          </a:r>
          <a:r>
            <a:rPr lang="es-ES" dirty="0" err="1">
              <a:latin typeface="Sitka Display" panose="02000505000000020004" pitchFamily="2" charset="0"/>
            </a:rPr>
            <a:t>other</a:t>
          </a:r>
          <a:r>
            <a:rPr lang="es-ES" dirty="0">
              <a:latin typeface="Sitka Display" panose="02000505000000020004" pitchFamily="2" charset="0"/>
            </a:rPr>
            <a:t> </a:t>
          </a:r>
          <a:r>
            <a:rPr lang="es-ES" dirty="0" err="1">
              <a:latin typeface="Sitka Display" panose="02000505000000020004" pitchFamily="2" charset="0"/>
            </a:rPr>
            <a:t>teams</a:t>
          </a:r>
          <a:endParaRPr lang="es-ES" dirty="0">
            <a:latin typeface="Sitka Display" panose="02000505000000020004" pitchFamily="2" charset="0"/>
          </a:endParaRPr>
        </a:p>
      </dgm:t>
    </dgm:pt>
    <dgm:pt modelId="{4A81381E-0A40-4C18-A65E-45B3BD5CBE2F}" type="parTrans" cxnId="{921E8747-E013-4134-8D1F-721A5310E5E6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dgm:style>
      </dgm:prSet>
      <dgm:spPr>
        <a:ln w="9525" cap="flat" cmpd="sng" algn="ctr">
          <a:solidFill>
            <a:srgbClr val="A50021"/>
          </a:solidFill>
          <a:prstDash val="solid"/>
          <a:round/>
          <a:headEnd type="none" w="med" len="med"/>
          <a:tailEnd type="arrow" w="med" len="med"/>
        </a:ln>
      </dgm:spPr>
      <dgm:t>
        <a:bodyPr/>
        <a:lstStyle/>
        <a:p>
          <a:endParaRPr lang="es-ES"/>
        </a:p>
      </dgm:t>
    </dgm:pt>
    <dgm:pt modelId="{8BCBC91D-1B25-40BC-8C16-1BF10DE8C167}" type="sibTrans" cxnId="{921E8747-E013-4134-8D1F-721A5310E5E6}">
      <dgm:prSet/>
      <dgm:spPr/>
      <dgm:t>
        <a:bodyPr/>
        <a:lstStyle/>
        <a:p>
          <a:endParaRPr lang="es-ES"/>
        </a:p>
      </dgm:t>
    </dgm:pt>
    <dgm:pt modelId="{B8E78BF5-31D1-4BE9-B3E1-96CF4F519BB3}">
      <dgm:prSet phldrT="[Texto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</dgm:spPr>
      <dgm:t>
        <a:bodyPr/>
        <a:lstStyle/>
        <a:p>
          <a:r>
            <a:rPr lang="es-ES" sz="2200" dirty="0" err="1">
              <a:latin typeface="Sitka Display" panose="02000505000000020004" pitchFamily="2" charset="0"/>
            </a:rPr>
            <a:t>Career</a:t>
          </a:r>
          <a:r>
            <a:rPr lang="es-ES" sz="1900" dirty="0"/>
            <a:t> </a:t>
          </a:r>
        </a:p>
      </dgm:t>
    </dgm:pt>
    <dgm:pt modelId="{5042564B-7303-4165-A5C1-329EC1CE7CEA}" type="parTrans" cxnId="{45487EBC-B67F-456B-9EA9-C2F66736D0DE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dgm:style>
      </dgm:prSet>
      <dgm:spPr>
        <a:ln w="9525" cap="flat" cmpd="sng" algn="ctr">
          <a:solidFill>
            <a:srgbClr val="A50021"/>
          </a:solidFill>
          <a:prstDash val="solid"/>
          <a:round/>
          <a:headEnd type="none" w="med" len="med"/>
          <a:tailEnd type="arrow" w="med" len="med"/>
        </a:ln>
      </dgm:spPr>
      <dgm:t>
        <a:bodyPr/>
        <a:lstStyle/>
        <a:p>
          <a:endParaRPr lang="es-ES"/>
        </a:p>
      </dgm:t>
    </dgm:pt>
    <dgm:pt modelId="{AEBBE3CA-338D-4C34-9FF0-11956AC8F97D}" type="sibTrans" cxnId="{45487EBC-B67F-456B-9EA9-C2F66736D0DE}">
      <dgm:prSet/>
      <dgm:spPr/>
      <dgm:t>
        <a:bodyPr/>
        <a:lstStyle/>
        <a:p>
          <a:endParaRPr lang="es-ES"/>
        </a:p>
      </dgm:t>
    </dgm:pt>
    <dgm:pt modelId="{5A0E4913-1578-4750-8716-4CD128FF7989}">
      <dgm:prSet phldrT="[Texto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</dgm:spPr>
      <dgm:t>
        <a:bodyPr/>
        <a:lstStyle/>
        <a:p>
          <a:r>
            <a:rPr lang="es-ES" sz="2200" dirty="0">
              <a:latin typeface="Sitka Display" panose="02000505000000020004" pitchFamily="2" charset="0"/>
            </a:rPr>
            <a:t> Relationships with research, clinical and industrial institutions</a:t>
          </a:r>
        </a:p>
      </dgm:t>
    </dgm:pt>
    <dgm:pt modelId="{C47EA008-C55E-41C6-BB2D-21106DED09C0}" type="parTrans" cxnId="{530E1AA4-E520-414D-9DE5-C860A1D65430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dgm:style>
      </dgm:prSet>
      <dgm:spPr>
        <a:ln w="9525" cap="flat" cmpd="sng" algn="ctr">
          <a:solidFill>
            <a:srgbClr val="A50021"/>
          </a:solidFill>
          <a:prstDash val="solid"/>
          <a:round/>
          <a:headEnd type="none" w="med" len="med"/>
          <a:tailEnd type="arrow" w="med" len="med"/>
        </a:ln>
      </dgm:spPr>
      <dgm:t>
        <a:bodyPr/>
        <a:lstStyle/>
        <a:p>
          <a:endParaRPr lang="es-ES"/>
        </a:p>
      </dgm:t>
    </dgm:pt>
    <dgm:pt modelId="{FCBAFD85-3AC5-46C0-B9F5-FB146A31D62E}" type="sibTrans" cxnId="{530E1AA4-E520-414D-9DE5-C860A1D65430}">
      <dgm:prSet/>
      <dgm:spPr/>
      <dgm:t>
        <a:bodyPr/>
        <a:lstStyle/>
        <a:p>
          <a:endParaRPr lang="es-ES"/>
        </a:p>
      </dgm:t>
    </dgm:pt>
    <dgm:pt modelId="{1349F459-12F7-48F3-B751-9592A08BD515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</dgm:spPr>
      <dgm:t>
        <a:bodyPr/>
        <a:lstStyle/>
        <a:p>
          <a:r>
            <a:rPr lang="es-ES" dirty="0">
              <a:latin typeface="Sitka Display" panose="02000505000000020004" pitchFamily="2" charset="0"/>
            </a:rPr>
            <a:t>Post-doctoral position </a:t>
          </a:r>
        </a:p>
      </dgm:t>
    </dgm:pt>
    <dgm:pt modelId="{3F30E2BF-75B2-45A1-8471-0DD0BBC6EC02}" type="parTrans" cxnId="{6527016F-98E5-433F-AE3F-69AB5BF6F7DF}">
      <dgm:prSet/>
      <dgm:spPr/>
      <dgm:t>
        <a:bodyPr/>
        <a:lstStyle/>
        <a:p>
          <a:endParaRPr lang="es-ES"/>
        </a:p>
      </dgm:t>
    </dgm:pt>
    <dgm:pt modelId="{E8A26F41-07F2-423C-9D0D-03C49EE8755E}" type="sibTrans" cxnId="{6527016F-98E5-433F-AE3F-69AB5BF6F7DF}">
      <dgm:prSet/>
      <dgm:spPr/>
      <dgm:t>
        <a:bodyPr/>
        <a:lstStyle/>
        <a:p>
          <a:endParaRPr lang="es-ES"/>
        </a:p>
      </dgm:t>
    </dgm:pt>
    <dgm:pt modelId="{8BEDA05C-1A6B-4856-B71D-15DD307B1373}" type="pres">
      <dgm:prSet presAssocID="{9386CCF5-EE05-4133-A837-5811689E283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91C16F42-0A9D-4F5A-831B-870347B7D490}" type="pres">
      <dgm:prSet presAssocID="{BF915215-28BF-4914-8C32-CCF767C17ADB}" presName="root1" presStyleCnt="0"/>
      <dgm:spPr/>
    </dgm:pt>
    <dgm:pt modelId="{68A65726-76EE-4682-8EFA-B3260B1A40C5}" type="pres">
      <dgm:prSet presAssocID="{BF915215-28BF-4914-8C32-CCF767C17ADB}" presName="LevelOneTextNode" presStyleLbl="node0" presStyleIdx="0" presStyleCnt="2" custLinFactNeighborX="2752">
        <dgm:presLayoutVars>
          <dgm:chPref val="3"/>
        </dgm:presLayoutVars>
      </dgm:prSet>
      <dgm:spPr/>
    </dgm:pt>
    <dgm:pt modelId="{056AFA37-1BC3-4035-8202-341E8E3A3058}" type="pres">
      <dgm:prSet presAssocID="{BF915215-28BF-4914-8C32-CCF767C17ADB}" presName="level2hierChild" presStyleCnt="0"/>
      <dgm:spPr/>
    </dgm:pt>
    <dgm:pt modelId="{B2FD91EB-3CB4-4BF3-A64F-78368AA45A33}" type="pres">
      <dgm:prSet presAssocID="{D60B622C-701D-4950-B9E7-4C0C46C803D0}" presName="conn2-1" presStyleLbl="parChTrans1D2" presStyleIdx="0" presStyleCnt="3"/>
      <dgm:spPr/>
    </dgm:pt>
    <dgm:pt modelId="{5374CECF-75AC-4848-A4F4-9E001D2EB470}" type="pres">
      <dgm:prSet presAssocID="{D60B622C-701D-4950-B9E7-4C0C46C803D0}" presName="connTx" presStyleLbl="parChTrans1D2" presStyleIdx="0" presStyleCnt="3"/>
      <dgm:spPr/>
    </dgm:pt>
    <dgm:pt modelId="{C0EC3CFC-9CFA-4744-94D7-DDED35B8F22D}" type="pres">
      <dgm:prSet presAssocID="{5A877E3B-7940-40C7-9794-11467885564B}" presName="root2" presStyleCnt="0"/>
      <dgm:spPr/>
    </dgm:pt>
    <dgm:pt modelId="{D84971DD-9E48-42CC-9864-8D02398C4BC7}" type="pres">
      <dgm:prSet presAssocID="{5A877E3B-7940-40C7-9794-11467885564B}" presName="LevelTwoTextNode" presStyleLbl="node2" presStyleIdx="0" presStyleCnt="3" custLinFactNeighborX="2559" custLinFactNeighborY="-2473">
        <dgm:presLayoutVars>
          <dgm:chPref val="3"/>
        </dgm:presLayoutVars>
      </dgm:prSet>
      <dgm:spPr/>
    </dgm:pt>
    <dgm:pt modelId="{AAB66A9C-62EE-4B08-B06D-59CD0478107B}" type="pres">
      <dgm:prSet presAssocID="{5A877E3B-7940-40C7-9794-11467885564B}" presName="level3hierChild" presStyleCnt="0"/>
      <dgm:spPr/>
    </dgm:pt>
    <dgm:pt modelId="{806C36E9-FB96-4768-BF8B-2E3DA5E64C3B}" type="pres">
      <dgm:prSet presAssocID="{445A8B08-0A41-4F67-8ED7-F91D0D01C305}" presName="conn2-1" presStyleLbl="parChTrans1D3" presStyleIdx="0" presStyleCnt="4"/>
      <dgm:spPr/>
    </dgm:pt>
    <dgm:pt modelId="{C64B9E79-E530-4303-A401-BE8022EB1172}" type="pres">
      <dgm:prSet presAssocID="{445A8B08-0A41-4F67-8ED7-F91D0D01C305}" presName="connTx" presStyleLbl="parChTrans1D3" presStyleIdx="0" presStyleCnt="4"/>
      <dgm:spPr/>
    </dgm:pt>
    <dgm:pt modelId="{3956DC8A-FF6E-46BF-9280-B26F903E4644}" type="pres">
      <dgm:prSet presAssocID="{FDBE1A6E-246C-45FF-8978-09B9D91F68F0}" presName="root2" presStyleCnt="0"/>
      <dgm:spPr/>
    </dgm:pt>
    <dgm:pt modelId="{4AC5E94E-3041-4A6B-8861-9EA5433DF532}" type="pres">
      <dgm:prSet presAssocID="{FDBE1A6E-246C-45FF-8978-09B9D91F68F0}" presName="LevelTwoTextNode" presStyleLbl="node3" presStyleIdx="0" presStyleCnt="4" custScaleX="97119" custScaleY="100004">
        <dgm:presLayoutVars>
          <dgm:chPref val="3"/>
        </dgm:presLayoutVars>
      </dgm:prSet>
      <dgm:spPr/>
    </dgm:pt>
    <dgm:pt modelId="{678B8FA5-3F3D-4E9D-A6E4-377F2B6E2FEC}" type="pres">
      <dgm:prSet presAssocID="{FDBE1A6E-246C-45FF-8978-09B9D91F68F0}" presName="level3hierChild" presStyleCnt="0"/>
      <dgm:spPr/>
    </dgm:pt>
    <dgm:pt modelId="{11580B3A-65A7-4451-A6C5-BF9C0A36826F}" type="pres">
      <dgm:prSet presAssocID="{8BEC3E28-01E0-4584-ACFD-8367C6BA7F42}" presName="conn2-1" presStyleLbl="parChTrans1D3" presStyleIdx="1" presStyleCnt="4"/>
      <dgm:spPr/>
    </dgm:pt>
    <dgm:pt modelId="{BB0B173D-6631-4B40-A6B4-B27E31F28ACA}" type="pres">
      <dgm:prSet presAssocID="{8BEC3E28-01E0-4584-ACFD-8367C6BA7F42}" presName="connTx" presStyleLbl="parChTrans1D3" presStyleIdx="1" presStyleCnt="4"/>
      <dgm:spPr/>
    </dgm:pt>
    <dgm:pt modelId="{4B5BA227-D925-433A-8356-F074333C7B3B}" type="pres">
      <dgm:prSet presAssocID="{C6D83640-E684-40A4-BA84-2B401E780FEB}" presName="root2" presStyleCnt="0"/>
      <dgm:spPr/>
    </dgm:pt>
    <dgm:pt modelId="{1435AD04-C942-4D2F-A39B-9F591E5E75DA}" type="pres">
      <dgm:prSet presAssocID="{C6D83640-E684-40A4-BA84-2B401E780FEB}" presName="LevelTwoTextNode" presStyleLbl="node3" presStyleIdx="1" presStyleCnt="4" custScaleX="103376" custScaleY="56171">
        <dgm:presLayoutVars>
          <dgm:chPref val="3"/>
        </dgm:presLayoutVars>
      </dgm:prSet>
      <dgm:spPr/>
    </dgm:pt>
    <dgm:pt modelId="{37C7C1B9-AFF3-4A3F-B501-32C6FFD7B1B7}" type="pres">
      <dgm:prSet presAssocID="{C6D83640-E684-40A4-BA84-2B401E780FEB}" presName="level3hierChild" presStyleCnt="0"/>
      <dgm:spPr/>
    </dgm:pt>
    <dgm:pt modelId="{977D0357-D6EC-470D-B6B8-EA75133003AA}" type="pres">
      <dgm:prSet presAssocID="{1B064D68-BEEC-41BA-BA30-DE5799FC692D}" presName="conn2-1" presStyleLbl="parChTrans1D2" presStyleIdx="1" presStyleCnt="3"/>
      <dgm:spPr/>
    </dgm:pt>
    <dgm:pt modelId="{2172BC1A-87B7-4C7C-93BD-546BD68D929F}" type="pres">
      <dgm:prSet presAssocID="{1B064D68-BEEC-41BA-BA30-DE5799FC692D}" presName="connTx" presStyleLbl="parChTrans1D2" presStyleIdx="1" presStyleCnt="3"/>
      <dgm:spPr/>
    </dgm:pt>
    <dgm:pt modelId="{57D382A2-1C9D-41C2-A313-1E9C12291F5C}" type="pres">
      <dgm:prSet presAssocID="{034F6D53-95BB-4456-B4B6-202A0E2E1B10}" presName="root2" presStyleCnt="0"/>
      <dgm:spPr/>
    </dgm:pt>
    <dgm:pt modelId="{CA6CD9C1-EC10-4AB9-A2C0-5A5E8266D496}" type="pres">
      <dgm:prSet presAssocID="{034F6D53-95BB-4456-B4B6-202A0E2E1B10}" presName="LevelTwoTextNode" presStyleLbl="node2" presStyleIdx="1" presStyleCnt="3" custLinFactNeighborX="257" custLinFactNeighborY="-28662">
        <dgm:presLayoutVars>
          <dgm:chPref val="3"/>
        </dgm:presLayoutVars>
      </dgm:prSet>
      <dgm:spPr/>
    </dgm:pt>
    <dgm:pt modelId="{8110B86D-2F57-411B-8534-6A571EDAF40C}" type="pres">
      <dgm:prSet presAssocID="{034F6D53-95BB-4456-B4B6-202A0E2E1B10}" presName="level3hierChild" presStyleCnt="0"/>
      <dgm:spPr/>
    </dgm:pt>
    <dgm:pt modelId="{7097A01B-9D8C-42C0-A932-98060F92DB44}" type="pres">
      <dgm:prSet presAssocID="{4A81381E-0A40-4C18-A65E-45B3BD5CBE2F}" presName="conn2-1" presStyleLbl="parChTrans1D3" presStyleIdx="2" presStyleCnt="4"/>
      <dgm:spPr/>
    </dgm:pt>
    <dgm:pt modelId="{847516D8-83B8-4D6B-A31F-0B228C57ACB3}" type="pres">
      <dgm:prSet presAssocID="{4A81381E-0A40-4C18-A65E-45B3BD5CBE2F}" presName="connTx" presStyleLbl="parChTrans1D3" presStyleIdx="2" presStyleCnt="4"/>
      <dgm:spPr/>
    </dgm:pt>
    <dgm:pt modelId="{C8615E91-7657-4352-A0BD-0176F8B5D9A4}" type="pres">
      <dgm:prSet presAssocID="{95B30248-6D65-4902-9322-D69343988EAB}" presName="root2" presStyleCnt="0"/>
      <dgm:spPr/>
    </dgm:pt>
    <dgm:pt modelId="{1DC4FEAF-3318-4A50-B950-7DC06FF52D67}" type="pres">
      <dgm:prSet presAssocID="{95B30248-6D65-4902-9322-D69343988EAB}" presName="LevelTwoTextNode" presStyleLbl="node3" presStyleIdx="2" presStyleCnt="4" custScaleX="109839" custScaleY="56768" custLinFactNeighborX="3627" custLinFactNeighborY="-4545">
        <dgm:presLayoutVars>
          <dgm:chPref val="3"/>
        </dgm:presLayoutVars>
      </dgm:prSet>
      <dgm:spPr/>
    </dgm:pt>
    <dgm:pt modelId="{4C991940-CA44-4432-A660-5DA5EA8753A3}" type="pres">
      <dgm:prSet presAssocID="{95B30248-6D65-4902-9322-D69343988EAB}" presName="level3hierChild" presStyleCnt="0"/>
      <dgm:spPr/>
    </dgm:pt>
    <dgm:pt modelId="{E292BE88-9B97-48F5-A7FC-9584CA63AE23}" type="pres">
      <dgm:prSet presAssocID="{C47EA008-C55E-41C6-BB2D-21106DED09C0}" presName="conn2-1" presStyleLbl="parChTrans1D3" presStyleIdx="3" presStyleCnt="4"/>
      <dgm:spPr/>
    </dgm:pt>
    <dgm:pt modelId="{2E5D994F-677D-4BA2-9CD7-FB83E21DFCB5}" type="pres">
      <dgm:prSet presAssocID="{C47EA008-C55E-41C6-BB2D-21106DED09C0}" presName="connTx" presStyleLbl="parChTrans1D3" presStyleIdx="3" presStyleCnt="4"/>
      <dgm:spPr/>
    </dgm:pt>
    <dgm:pt modelId="{3A607721-B53A-4A08-951C-C801EBD63CAC}" type="pres">
      <dgm:prSet presAssocID="{5A0E4913-1578-4750-8716-4CD128FF7989}" presName="root2" presStyleCnt="0"/>
      <dgm:spPr/>
    </dgm:pt>
    <dgm:pt modelId="{B8E3DF4D-3D1E-4BB9-B887-5B27C6F1A451}" type="pres">
      <dgm:prSet presAssocID="{5A0E4913-1578-4750-8716-4CD128FF7989}" presName="LevelTwoTextNode" presStyleLbl="node3" presStyleIdx="3" presStyleCnt="4" custScaleX="115361" custScaleY="70173" custLinFactNeighborX="-380" custLinFactNeighborY="2277">
        <dgm:presLayoutVars>
          <dgm:chPref val="3"/>
        </dgm:presLayoutVars>
      </dgm:prSet>
      <dgm:spPr/>
    </dgm:pt>
    <dgm:pt modelId="{88B033C9-3C75-4C01-8CB0-0ABD3FA9E441}" type="pres">
      <dgm:prSet presAssocID="{5A0E4913-1578-4750-8716-4CD128FF7989}" presName="level3hierChild" presStyleCnt="0"/>
      <dgm:spPr/>
    </dgm:pt>
    <dgm:pt modelId="{C1FEC3C5-5080-4101-8BC3-63672F10BA83}" type="pres">
      <dgm:prSet presAssocID="{5042564B-7303-4165-A5C1-329EC1CE7CEA}" presName="conn2-1" presStyleLbl="parChTrans1D2" presStyleIdx="2" presStyleCnt="3"/>
      <dgm:spPr/>
    </dgm:pt>
    <dgm:pt modelId="{49FD92F1-84A3-4275-A0AB-1D8D247A944D}" type="pres">
      <dgm:prSet presAssocID="{5042564B-7303-4165-A5C1-329EC1CE7CEA}" presName="connTx" presStyleLbl="parChTrans1D2" presStyleIdx="2" presStyleCnt="3"/>
      <dgm:spPr/>
    </dgm:pt>
    <dgm:pt modelId="{F3BE128A-2B32-4251-A017-668B19AF8588}" type="pres">
      <dgm:prSet presAssocID="{B8E78BF5-31D1-4BE9-B3E1-96CF4F519BB3}" presName="root2" presStyleCnt="0"/>
      <dgm:spPr/>
    </dgm:pt>
    <dgm:pt modelId="{91223C63-7B98-48B1-BE06-0604A0568E6E}" type="pres">
      <dgm:prSet presAssocID="{B8E78BF5-31D1-4BE9-B3E1-96CF4F519BB3}" presName="LevelTwoTextNode" presStyleLbl="node2" presStyleIdx="2" presStyleCnt="3">
        <dgm:presLayoutVars>
          <dgm:chPref val="3"/>
        </dgm:presLayoutVars>
      </dgm:prSet>
      <dgm:spPr/>
    </dgm:pt>
    <dgm:pt modelId="{4ACAFADB-E4FE-4F6F-BAED-4EF86D5E44AF}" type="pres">
      <dgm:prSet presAssocID="{B8E78BF5-31D1-4BE9-B3E1-96CF4F519BB3}" presName="level3hierChild" presStyleCnt="0"/>
      <dgm:spPr/>
    </dgm:pt>
    <dgm:pt modelId="{4247296D-D041-4F86-8976-3BC94521FB78}" type="pres">
      <dgm:prSet presAssocID="{1349F459-12F7-48F3-B751-9592A08BD515}" presName="root1" presStyleCnt="0"/>
      <dgm:spPr/>
    </dgm:pt>
    <dgm:pt modelId="{C71CF42C-7201-4113-96E7-71B25A3A5D63}" type="pres">
      <dgm:prSet presAssocID="{1349F459-12F7-48F3-B751-9592A08BD515}" presName="LevelOneTextNode" presStyleLbl="node0" presStyleIdx="1" presStyleCnt="2" custScaleX="108967" custScaleY="64249" custLinFactX="100000" custLinFactNeighborX="179506" custLinFactNeighborY="47306">
        <dgm:presLayoutVars>
          <dgm:chPref val="3"/>
        </dgm:presLayoutVars>
      </dgm:prSet>
      <dgm:spPr/>
    </dgm:pt>
    <dgm:pt modelId="{E1A29A06-482F-45DE-A10E-98B847541062}" type="pres">
      <dgm:prSet presAssocID="{1349F459-12F7-48F3-B751-9592A08BD515}" presName="level2hierChild" presStyleCnt="0"/>
      <dgm:spPr/>
    </dgm:pt>
  </dgm:ptLst>
  <dgm:cxnLst>
    <dgm:cxn modelId="{925A9700-D5AB-4A23-91D8-135BAB6FCA37}" type="presOf" srcId="{D60B622C-701D-4950-B9E7-4C0C46C803D0}" destId="{5374CECF-75AC-4848-A4F4-9E001D2EB470}" srcOrd="1" destOrd="0" presId="urn:microsoft.com/office/officeart/2005/8/layout/hierarchy2"/>
    <dgm:cxn modelId="{8363CA04-48A8-4FEB-B345-AD45FD5C95D3}" type="presOf" srcId="{95B30248-6D65-4902-9322-D69343988EAB}" destId="{1DC4FEAF-3318-4A50-B950-7DC06FF52D67}" srcOrd="0" destOrd="0" presId="urn:microsoft.com/office/officeart/2005/8/layout/hierarchy2"/>
    <dgm:cxn modelId="{A6BE0323-E1DA-4222-A975-E4357B148D0F}" srcId="{5A877E3B-7940-40C7-9794-11467885564B}" destId="{FDBE1A6E-246C-45FF-8978-09B9D91F68F0}" srcOrd="0" destOrd="0" parTransId="{445A8B08-0A41-4F67-8ED7-F91D0D01C305}" sibTransId="{DAA49481-76F9-4F1A-9197-1C2D2C922089}"/>
    <dgm:cxn modelId="{6A322629-25FE-48E9-A32F-135252C2E6F5}" type="presOf" srcId="{BF915215-28BF-4914-8C32-CCF767C17ADB}" destId="{68A65726-76EE-4682-8EFA-B3260B1A40C5}" srcOrd="0" destOrd="0" presId="urn:microsoft.com/office/officeart/2005/8/layout/hierarchy2"/>
    <dgm:cxn modelId="{2D011E2D-5526-4DFB-B142-26AA93065970}" type="presOf" srcId="{8BEC3E28-01E0-4584-ACFD-8367C6BA7F42}" destId="{BB0B173D-6631-4B40-A6B4-B27E31F28ACA}" srcOrd="1" destOrd="0" presId="urn:microsoft.com/office/officeart/2005/8/layout/hierarchy2"/>
    <dgm:cxn modelId="{5EDAE03A-E2F8-4ACF-9CFD-55EE76AF0891}" srcId="{BF915215-28BF-4914-8C32-CCF767C17ADB}" destId="{5A877E3B-7940-40C7-9794-11467885564B}" srcOrd="0" destOrd="0" parTransId="{D60B622C-701D-4950-B9E7-4C0C46C803D0}" sibTransId="{E317A15C-AFC6-40B3-A8CB-C0AFF949E669}"/>
    <dgm:cxn modelId="{4766385C-FD9E-4519-818C-190C7F8C160E}" type="presOf" srcId="{C47EA008-C55E-41C6-BB2D-21106DED09C0}" destId="{2E5D994F-677D-4BA2-9CD7-FB83E21DFCB5}" srcOrd="1" destOrd="0" presId="urn:microsoft.com/office/officeart/2005/8/layout/hierarchy2"/>
    <dgm:cxn modelId="{60E0E241-C7A2-4594-99E6-5A04F47C335D}" type="presOf" srcId="{5042564B-7303-4165-A5C1-329EC1CE7CEA}" destId="{C1FEC3C5-5080-4101-8BC3-63672F10BA83}" srcOrd="0" destOrd="0" presId="urn:microsoft.com/office/officeart/2005/8/layout/hierarchy2"/>
    <dgm:cxn modelId="{921E8747-E013-4134-8D1F-721A5310E5E6}" srcId="{034F6D53-95BB-4456-B4B6-202A0E2E1B10}" destId="{95B30248-6D65-4902-9322-D69343988EAB}" srcOrd="0" destOrd="0" parTransId="{4A81381E-0A40-4C18-A65E-45B3BD5CBE2F}" sibTransId="{8BCBC91D-1B25-40BC-8C16-1BF10DE8C167}"/>
    <dgm:cxn modelId="{7B5A5A4A-2157-4240-990E-3B4DA8250547}" type="presOf" srcId="{1B064D68-BEEC-41BA-BA30-DE5799FC692D}" destId="{2172BC1A-87B7-4C7C-93BD-546BD68D929F}" srcOrd="1" destOrd="0" presId="urn:microsoft.com/office/officeart/2005/8/layout/hierarchy2"/>
    <dgm:cxn modelId="{6527016F-98E5-433F-AE3F-69AB5BF6F7DF}" srcId="{9386CCF5-EE05-4133-A837-5811689E2833}" destId="{1349F459-12F7-48F3-B751-9592A08BD515}" srcOrd="1" destOrd="0" parTransId="{3F30E2BF-75B2-45A1-8471-0DD0BBC6EC02}" sibTransId="{E8A26F41-07F2-423C-9D0D-03C49EE8755E}"/>
    <dgm:cxn modelId="{2D832F72-6CDD-4C6B-AC05-6B4ADAFC658E}" type="presOf" srcId="{8BEC3E28-01E0-4584-ACFD-8367C6BA7F42}" destId="{11580B3A-65A7-4451-A6C5-BF9C0A36826F}" srcOrd="0" destOrd="0" presId="urn:microsoft.com/office/officeart/2005/8/layout/hierarchy2"/>
    <dgm:cxn modelId="{2F8AC374-8D86-4F85-AC4C-6938BE85380E}" srcId="{BF915215-28BF-4914-8C32-CCF767C17ADB}" destId="{034F6D53-95BB-4456-B4B6-202A0E2E1B10}" srcOrd="1" destOrd="0" parTransId="{1B064D68-BEEC-41BA-BA30-DE5799FC692D}" sibTransId="{A6A6326C-2C8C-4979-AE5F-3F613A3047EC}"/>
    <dgm:cxn modelId="{88C3DC78-86C1-4B18-BE1B-11BE3F5103FD}" type="presOf" srcId="{034F6D53-95BB-4456-B4B6-202A0E2E1B10}" destId="{CA6CD9C1-EC10-4AB9-A2C0-5A5E8266D496}" srcOrd="0" destOrd="0" presId="urn:microsoft.com/office/officeart/2005/8/layout/hierarchy2"/>
    <dgm:cxn modelId="{A027E786-1172-4204-BF4C-638BA724EA64}" type="presOf" srcId="{4A81381E-0A40-4C18-A65E-45B3BD5CBE2F}" destId="{847516D8-83B8-4D6B-A31F-0B228C57ACB3}" srcOrd="1" destOrd="0" presId="urn:microsoft.com/office/officeart/2005/8/layout/hierarchy2"/>
    <dgm:cxn modelId="{530E1AA4-E520-414D-9DE5-C860A1D65430}" srcId="{034F6D53-95BB-4456-B4B6-202A0E2E1B10}" destId="{5A0E4913-1578-4750-8716-4CD128FF7989}" srcOrd="1" destOrd="0" parTransId="{C47EA008-C55E-41C6-BB2D-21106DED09C0}" sibTransId="{FCBAFD85-3AC5-46C0-B9F5-FB146A31D62E}"/>
    <dgm:cxn modelId="{76572FA8-D83A-4AB2-821C-C3169BB32CFC}" type="presOf" srcId="{4A81381E-0A40-4C18-A65E-45B3BD5CBE2F}" destId="{7097A01B-9D8C-42C0-A932-98060F92DB44}" srcOrd="0" destOrd="0" presId="urn:microsoft.com/office/officeart/2005/8/layout/hierarchy2"/>
    <dgm:cxn modelId="{F6ACEDA9-6BDE-4023-A71A-3E6E1DAAA98D}" type="presOf" srcId="{445A8B08-0A41-4F67-8ED7-F91D0D01C305}" destId="{806C36E9-FB96-4768-BF8B-2E3DA5E64C3B}" srcOrd="0" destOrd="0" presId="urn:microsoft.com/office/officeart/2005/8/layout/hierarchy2"/>
    <dgm:cxn modelId="{45487EBC-B67F-456B-9EA9-C2F66736D0DE}" srcId="{BF915215-28BF-4914-8C32-CCF767C17ADB}" destId="{B8E78BF5-31D1-4BE9-B3E1-96CF4F519BB3}" srcOrd="2" destOrd="0" parTransId="{5042564B-7303-4165-A5C1-329EC1CE7CEA}" sibTransId="{AEBBE3CA-338D-4C34-9FF0-11956AC8F97D}"/>
    <dgm:cxn modelId="{CBEAEBBC-9AD1-4C53-9073-66ACADB03FA1}" type="presOf" srcId="{B8E78BF5-31D1-4BE9-B3E1-96CF4F519BB3}" destId="{91223C63-7B98-48B1-BE06-0604A0568E6E}" srcOrd="0" destOrd="0" presId="urn:microsoft.com/office/officeart/2005/8/layout/hierarchy2"/>
    <dgm:cxn modelId="{53D71FC0-DE85-4739-BE57-54D09CC3B564}" type="presOf" srcId="{5A877E3B-7940-40C7-9794-11467885564B}" destId="{D84971DD-9E48-42CC-9864-8D02398C4BC7}" srcOrd="0" destOrd="0" presId="urn:microsoft.com/office/officeart/2005/8/layout/hierarchy2"/>
    <dgm:cxn modelId="{3354DBC3-B673-452B-AB0C-4B4D18CEA0FA}" srcId="{9386CCF5-EE05-4133-A837-5811689E2833}" destId="{BF915215-28BF-4914-8C32-CCF767C17ADB}" srcOrd="0" destOrd="0" parTransId="{1F8A1E2D-54DD-45D0-89E4-BA992A099D2E}" sibTransId="{8D65B4C9-6265-44A8-848F-D82992297105}"/>
    <dgm:cxn modelId="{A46268D3-B7C2-4609-AE80-3A99F547B32F}" type="presOf" srcId="{C47EA008-C55E-41C6-BB2D-21106DED09C0}" destId="{E292BE88-9B97-48F5-A7FC-9584CA63AE23}" srcOrd="0" destOrd="0" presId="urn:microsoft.com/office/officeart/2005/8/layout/hierarchy2"/>
    <dgm:cxn modelId="{3EDC96D4-C8F2-433E-BFF8-73681F6FBE37}" type="presOf" srcId="{445A8B08-0A41-4F67-8ED7-F91D0D01C305}" destId="{C64B9E79-E530-4303-A401-BE8022EB1172}" srcOrd="1" destOrd="0" presId="urn:microsoft.com/office/officeart/2005/8/layout/hierarchy2"/>
    <dgm:cxn modelId="{CEC8A8D6-D3BC-4A75-B4F8-38ADD16622F4}" type="presOf" srcId="{5A0E4913-1578-4750-8716-4CD128FF7989}" destId="{B8E3DF4D-3D1E-4BB9-B887-5B27C6F1A451}" srcOrd="0" destOrd="0" presId="urn:microsoft.com/office/officeart/2005/8/layout/hierarchy2"/>
    <dgm:cxn modelId="{628F01DC-2043-4607-8061-B641F12D4AAF}" type="presOf" srcId="{5042564B-7303-4165-A5C1-329EC1CE7CEA}" destId="{49FD92F1-84A3-4275-A0AB-1D8D247A944D}" srcOrd="1" destOrd="0" presId="urn:microsoft.com/office/officeart/2005/8/layout/hierarchy2"/>
    <dgm:cxn modelId="{ECC071DD-A6AB-4C06-9E77-88C209863BC2}" type="presOf" srcId="{C6D83640-E684-40A4-BA84-2B401E780FEB}" destId="{1435AD04-C942-4D2F-A39B-9F591E5E75DA}" srcOrd="0" destOrd="0" presId="urn:microsoft.com/office/officeart/2005/8/layout/hierarchy2"/>
    <dgm:cxn modelId="{0AC390DE-DD14-491C-9ED5-ED4982ED8841}" type="presOf" srcId="{1B064D68-BEEC-41BA-BA30-DE5799FC692D}" destId="{977D0357-D6EC-470D-B6B8-EA75133003AA}" srcOrd="0" destOrd="0" presId="urn:microsoft.com/office/officeart/2005/8/layout/hierarchy2"/>
    <dgm:cxn modelId="{9BAA56E2-25C0-4CFD-8BF4-C935B4D3814E}" srcId="{5A877E3B-7940-40C7-9794-11467885564B}" destId="{C6D83640-E684-40A4-BA84-2B401E780FEB}" srcOrd="1" destOrd="0" parTransId="{8BEC3E28-01E0-4584-ACFD-8367C6BA7F42}" sibTransId="{B9A3AADC-AFF6-4E5B-9738-5FA3E0E61C35}"/>
    <dgm:cxn modelId="{6C7EDCED-288E-4F3C-8B98-14221A97FBC8}" type="presOf" srcId="{1349F459-12F7-48F3-B751-9592A08BD515}" destId="{C71CF42C-7201-4113-96E7-71B25A3A5D63}" srcOrd="0" destOrd="0" presId="urn:microsoft.com/office/officeart/2005/8/layout/hierarchy2"/>
    <dgm:cxn modelId="{78C27BF7-16BB-4528-A4ED-5BF3E7BA2E67}" type="presOf" srcId="{D60B622C-701D-4950-B9E7-4C0C46C803D0}" destId="{B2FD91EB-3CB4-4BF3-A64F-78368AA45A33}" srcOrd="0" destOrd="0" presId="urn:microsoft.com/office/officeart/2005/8/layout/hierarchy2"/>
    <dgm:cxn modelId="{3ECAC3F9-88E9-4B16-ABA5-FD0727CBC4A9}" type="presOf" srcId="{FDBE1A6E-246C-45FF-8978-09B9D91F68F0}" destId="{4AC5E94E-3041-4A6B-8861-9EA5433DF532}" srcOrd="0" destOrd="0" presId="urn:microsoft.com/office/officeart/2005/8/layout/hierarchy2"/>
    <dgm:cxn modelId="{325375FB-C3A9-4427-BF87-E49DBD775B6E}" type="presOf" srcId="{9386CCF5-EE05-4133-A837-5811689E2833}" destId="{8BEDA05C-1A6B-4856-B71D-15DD307B1373}" srcOrd="0" destOrd="0" presId="urn:microsoft.com/office/officeart/2005/8/layout/hierarchy2"/>
    <dgm:cxn modelId="{0D47E8ED-D74F-4BC9-A2C6-4E21D1BED63A}" type="presParOf" srcId="{8BEDA05C-1A6B-4856-B71D-15DD307B1373}" destId="{91C16F42-0A9D-4F5A-831B-870347B7D490}" srcOrd="0" destOrd="0" presId="urn:microsoft.com/office/officeart/2005/8/layout/hierarchy2"/>
    <dgm:cxn modelId="{43DA31EF-44DF-4701-AA52-7796120D2A63}" type="presParOf" srcId="{91C16F42-0A9D-4F5A-831B-870347B7D490}" destId="{68A65726-76EE-4682-8EFA-B3260B1A40C5}" srcOrd="0" destOrd="0" presId="urn:microsoft.com/office/officeart/2005/8/layout/hierarchy2"/>
    <dgm:cxn modelId="{7B62B3E2-AC4B-4172-AAA2-BA782744384A}" type="presParOf" srcId="{91C16F42-0A9D-4F5A-831B-870347B7D490}" destId="{056AFA37-1BC3-4035-8202-341E8E3A3058}" srcOrd="1" destOrd="0" presId="urn:microsoft.com/office/officeart/2005/8/layout/hierarchy2"/>
    <dgm:cxn modelId="{DCA7FC6F-A14D-4BEA-ACA7-80E928BB5263}" type="presParOf" srcId="{056AFA37-1BC3-4035-8202-341E8E3A3058}" destId="{B2FD91EB-3CB4-4BF3-A64F-78368AA45A33}" srcOrd="0" destOrd="0" presId="urn:microsoft.com/office/officeart/2005/8/layout/hierarchy2"/>
    <dgm:cxn modelId="{6C4BB5E7-B346-4761-B4B7-4613D158C18B}" type="presParOf" srcId="{B2FD91EB-3CB4-4BF3-A64F-78368AA45A33}" destId="{5374CECF-75AC-4848-A4F4-9E001D2EB470}" srcOrd="0" destOrd="0" presId="urn:microsoft.com/office/officeart/2005/8/layout/hierarchy2"/>
    <dgm:cxn modelId="{DCC18DBC-7B25-41F3-838F-72A5947B73A6}" type="presParOf" srcId="{056AFA37-1BC3-4035-8202-341E8E3A3058}" destId="{C0EC3CFC-9CFA-4744-94D7-DDED35B8F22D}" srcOrd="1" destOrd="0" presId="urn:microsoft.com/office/officeart/2005/8/layout/hierarchy2"/>
    <dgm:cxn modelId="{D0CF027C-70AA-44F6-9CA2-BFD13B5FA6EA}" type="presParOf" srcId="{C0EC3CFC-9CFA-4744-94D7-DDED35B8F22D}" destId="{D84971DD-9E48-42CC-9864-8D02398C4BC7}" srcOrd="0" destOrd="0" presId="urn:microsoft.com/office/officeart/2005/8/layout/hierarchy2"/>
    <dgm:cxn modelId="{283096FA-F0B2-474B-9C1D-8B388A650215}" type="presParOf" srcId="{C0EC3CFC-9CFA-4744-94D7-DDED35B8F22D}" destId="{AAB66A9C-62EE-4B08-B06D-59CD0478107B}" srcOrd="1" destOrd="0" presId="urn:microsoft.com/office/officeart/2005/8/layout/hierarchy2"/>
    <dgm:cxn modelId="{A08EB7EE-5098-4D17-98D0-34007A756BA9}" type="presParOf" srcId="{AAB66A9C-62EE-4B08-B06D-59CD0478107B}" destId="{806C36E9-FB96-4768-BF8B-2E3DA5E64C3B}" srcOrd="0" destOrd="0" presId="urn:microsoft.com/office/officeart/2005/8/layout/hierarchy2"/>
    <dgm:cxn modelId="{A50679F8-A05A-4539-9619-BEA08928B055}" type="presParOf" srcId="{806C36E9-FB96-4768-BF8B-2E3DA5E64C3B}" destId="{C64B9E79-E530-4303-A401-BE8022EB1172}" srcOrd="0" destOrd="0" presId="urn:microsoft.com/office/officeart/2005/8/layout/hierarchy2"/>
    <dgm:cxn modelId="{702538C1-71AA-4BE5-B58C-CDB38393216D}" type="presParOf" srcId="{AAB66A9C-62EE-4B08-B06D-59CD0478107B}" destId="{3956DC8A-FF6E-46BF-9280-B26F903E4644}" srcOrd="1" destOrd="0" presId="urn:microsoft.com/office/officeart/2005/8/layout/hierarchy2"/>
    <dgm:cxn modelId="{58A1C11C-0206-46C1-AB9A-E79404DFAF79}" type="presParOf" srcId="{3956DC8A-FF6E-46BF-9280-B26F903E4644}" destId="{4AC5E94E-3041-4A6B-8861-9EA5433DF532}" srcOrd="0" destOrd="0" presId="urn:microsoft.com/office/officeart/2005/8/layout/hierarchy2"/>
    <dgm:cxn modelId="{6B80D771-C1F6-4673-B075-9CD23C772784}" type="presParOf" srcId="{3956DC8A-FF6E-46BF-9280-B26F903E4644}" destId="{678B8FA5-3F3D-4E9D-A6E4-377F2B6E2FEC}" srcOrd="1" destOrd="0" presId="urn:microsoft.com/office/officeart/2005/8/layout/hierarchy2"/>
    <dgm:cxn modelId="{942F2E71-D0E5-4870-9458-BC9DD399205B}" type="presParOf" srcId="{AAB66A9C-62EE-4B08-B06D-59CD0478107B}" destId="{11580B3A-65A7-4451-A6C5-BF9C0A36826F}" srcOrd="2" destOrd="0" presId="urn:microsoft.com/office/officeart/2005/8/layout/hierarchy2"/>
    <dgm:cxn modelId="{C4700C01-AD46-409F-A75C-B0B801DA23A3}" type="presParOf" srcId="{11580B3A-65A7-4451-A6C5-BF9C0A36826F}" destId="{BB0B173D-6631-4B40-A6B4-B27E31F28ACA}" srcOrd="0" destOrd="0" presId="urn:microsoft.com/office/officeart/2005/8/layout/hierarchy2"/>
    <dgm:cxn modelId="{5EA157A6-6B3F-4AAB-A646-50FB94AEB549}" type="presParOf" srcId="{AAB66A9C-62EE-4B08-B06D-59CD0478107B}" destId="{4B5BA227-D925-433A-8356-F074333C7B3B}" srcOrd="3" destOrd="0" presId="urn:microsoft.com/office/officeart/2005/8/layout/hierarchy2"/>
    <dgm:cxn modelId="{B692DA34-4BAD-46B8-8250-7C5015FC6E37}" type="presParOf" srcId="{4B5BA227-D925-433A-8356-F074333C7B3B}" destId="{1435AD04-C942-4D2F-A39B-9F591E5E75DA}" srcOrd="0" destOrd="0" presId="urn:microsoft.com/office/officeart/2005/8/layout/hierarchy2"/>
    <dgm:cxn modelId="{0AAAE1F7-C58F-4CDB-9C4C-59204DB7B39C}" type="presParOf" srcId="{4B5BA227-D925-433A-8356-F074333C7B3B}" destId="{37C7C1B9-AFF3-4A3F-B501-32C6FFD7B1B7}" srcOrd="1" destOrd="0" presId="urn:microsoft.com/office/officeart/2005/8/layout/hierarchy2"/>
    <dgm:cxn modelId="{526EBA6C-3735-4B65-8B6B-E9F5DB2A1E4F}" type="presParOf" srcId="{056AFA37-1BC3-4035-8202-341E8E3A3058}" destId="{977D0357-D6EC-470D-B6B8-EA75133003AA}" srcOrd="2" destOrd="0" presId="urn:microsoft.com/office/officeart/2005/8/layout/hierarchy2"/>
    <dgm:cxn modelId="{310E6054-3309-4448-B087-A8302F5A7C90}" type="presParOf" srcId="{977D0357-D6EC-470D-B6B8-EA75133003AA}" destId="{2172BC1A-87B7-4C7C-93BD-546BD68D929F}" srcOrd="0" destOrd="0" presId="urn:microsoft.com/office/officeart/2005/8/layout/hierarchy2"/>
    <dgm:cxn modelId="{0BD13D64-8915-428C-BADE-F453436A35A3}" type="presParOf" srcId="{056AFA37-1BC3-4035-8202-341E8E3A3058}" destId="{57D382A2-1C9D-41C2-A313-1E9C12291F5C}" srcOrd="3" destOrd="0" presId="urn:microsoft.com/office/officeart/2005/8/layout/hierarchy2"/>
    <dgm:cxn modelId="{DFA97F97-18D5-4F8A-8397-C4205B664F4E}" type="presParOf" srcId="{57D382A2-1C9D-41C2-A313-1E9C12291F5C}" destId="{CA6CD9C1-EC10-4AB9-A2C0-5A5E8266D496}" srcOrd="0" destOrd="0" presId="urn:microsoft.com/office/officeart/2005/8/layout/hierarchy2"/>
    <dgm:cxn modelId="{9D60DFA9-5DD0-40DE-86AD-9C5B9B3EEDD5}" type="presParOf" srcId="{57D382A2-1C9D-41C2-A313-1E9C12291F5C}" destId="{8110B86D-2F57-411B-8534-6A571EDAF40C}" srcOrd="1" destOrd="0" presId="urn:microsoft.com/office/officeart/2005/8/layout/hierarchy2"/>
    <dgm:cxn modelId="{1AD288CC-F164-41F4-8231-5BB4C4EA7AE8}" type="presParOf" srcId="{8110B86D-2F57-411B-8534-6A571EDAF40C}" destId="{7097A01B-9D8C-42C0-A932-98060F92DB44}" srcOrd="0" destOrd="0" presId="urn:microsoft.com/office/officeart/2005/8/layout/hierarchy2"/>
    <dgm:cxn modelId="{A0F18D4B-7C09-4A5C-B68C-682DAC85B923}" type="presParOf" srcId="{7097A01B-9D8C-42C0-A932-98060F92DB44}" destId="{847516D8-83B8-4D6B-A31F-0B228C57ACB3}" srcOrd="0" destOrd="0" presId="urn:microsoft.com/office/officeart/2005/8/layout/hierarchy2"/>
    <dgm:cxn modelId="{BE71D18F-FB3A-4CD4-BF39-C11FD2D24BAA}" type="presParOf" srcId="{8110B86D-2F57-411B-8534-6A571EDAF40C}" destId="{C8615E91-7657-4352-A0BD-0176F8B5D9A4}" srcOrd="1" destOrd="0" presId="urn:microsoft.com/office/officeart/2005/8/layout/hierarchy2"/>
    <dgm:cxn modelId="{6F13B6A4-E7F9-41F8-89EA-13117E00C3D3}" type="presParOf" srcId="{C8615E91-7657-4352-A0BD-0176F8B5D9A4}" destId="{1DC4FEAF-3318-4A50-B950-7DC06FF52D67}" srcOrd="0" destOrd="0" presId="urn:microsoft.com/office/officeart/2005/8/layout/hierarchy2"/>
    <dgm:cxn modelId="{857E2E3F-0041-4DD3-9893-0544EE8A39A8}" type="presParOf" srcId="{C8615E91-7657-4352-A0BD-0176F8B5D9A4}" destId="{4C991940-CA44-4432-A660-5DA5EA8753A3}" srcOrd="1" destOrd="0" presId="urn:microsoft.com/office/officeart/2005/8/layout/hierarchy2"/>
    <dgm:cxn modelId="{56015197-DFAE-4B24-8F28-9A5DF05747A0}" type="presParOf" srcId="{8110B86D-2F57-411B-8534-6A571EDAF40C}" destId="{E292BE88-9B97-48F5-A7FC-9584CA63AE23}" srcOrd="2" destOrd="0" presId="urn:microsoft.com/office/officeart/2005/8/layout/hierarchy2"/>
    <dgm:cxn modelId="{9D29F27E-AF00-49E2-9275-54413C068C69}" type="presParOf" srcId="{E292BE88-9B97-48F5-A7FC-9584CA63AE23}" destId="{2E5D994F-677D-4BA2-9CD7-FB83E21DFCB5}" srcOrd="0" destOrd="0" presId="urn:microsoft.com/office/officeart/2005/8/layout/hierarchy2"/>
    <dgm:cxn modelId="{7CB8D1C7-43B4-486A-BDA6-5B7A69F5BD1E}" type="presParOf" srcId="{8110B86D-2F57-411B-8534-6A571EDAF40C}" destId="{3A607721-B53A-4A08-951C-C801EBD63CAC}" srcOrd="3" destOrd="0" presId="urn:microsoft.com/office/officeart/2005/8/layout/hierarchy2"/>
    <dgm:cxn modelId="{7C015819-A2D3-437B-A52E-851E28D7C034}" type="presParOf" srcId="{3A607721-B53A-4A08-951C-C801EBD63CAC}" destId="{B8E3DF4D-3D1E-4BB9-B887-5B27C6F1A451}" srcOrd="0" destOrd="0" presId="urn:microsoft.com/office/officeart/2005/8/layout/hierarchy2"/>
    <dgm:cxn modelId="{DB8E5BFB-533A-4FE1-98C5-7A69CC521773}" type="presParOf" srcId="{3A607721-B53A-4A08-951C-C801EBD63CAC}" destId="{88B033C9-3C75-4C01-8CB0-0ABD3FA9E441}" srcOrd="1" destOrd="0" presId="urn:microsoft.com/office/officeart/2005/8/layout/hierarchy2"/>
    <dgm:cxn modelId="{23269CE4-ED28-4B6B-B769-A03A927BC22C}" type="presParOf" srcId="{056AFA37-1BC3-4035-8202-341E8E3A3058}" destId="{C1FEC3C5-5080-4101-8BC3-63672F10BA83}" srcOrd="4" destOrd="0" presId="urn:microsoft.com/office/officeart/2005/8/layout/hierarchy2"/>
    <dgm:cxn modelId="{C1550E73-E7DD-4396-BD33-3C61B4688678}" type="presParOf" srcId="{C1FEC3C5-5080-4101-8BC3-63672F10BA83}" destId="{49FD92F1-84A3-4275-A0AB-1D8D247A944D}" srcOrd="0" destOrd="0" presId="urn:microsoft.com/office/officeart/2005/8/layout/hierarchy2"/>
    <dgm:cxn modelId="{C15C542B-A5B0-49BD-A456-08C196975AE7}" type="presParOf" srcId="{056AFA37-1BC3-4035-8202-341E8E3A3058}" destId="{F3BE128A-2B32-4251-A017-668B19AF8588}" srcOrd="5" destOrd="0" presId="urn:microsoft.com/office/officeart/2005/8/layout/hierarchy2"/>
    <dgm:cxn modelId="{7D599EC1-11C8-43B6-A7BE-1FFC41AEEDA9}" type="presParOf" srcId="{F3BE128A-2B32-4251-A017-668B19AF8588}" destId="{91223C63-7B98-48B1-BE06-0604A0568E6E}" srcOrd="0" destOrd="0" presId="urn:microsoft.com/office/officeart/2005/8/layout/hierarchy2"/>
    <dgm:cxn modelId="{968F3D71-4069-4E82-929E-451C210614CB}" type="presParOf" srcId="{F3BE128A-2B32-4251-A017-668B19AF8588}" destId="{4ACAFADB-E4FE-4F6F-BAED-4EF86D5E44AF}" srcOrd="1" destOrd="0" presId="urn:microsoft.com/office/officeart/2005/8/layout/hierarchy2"/>
    <dgm:cxn modelId="{6D2BEC14-E0A1-4A0A-A848-C8EBCDA328BD}" type="presParOf" srcId="{8BEDA05C-1A6B-4856-B71D-15DD307B1373}" destId="{4247296D-D041-4F86-8976-3BC94521FB78}" srcOrd="1" destOrd="0" presId="urn:microsoft.com/office/officeart/2005/8/layout/hierarchy2"/>
    <dgm:cxn modelId="{E439070C-14B5-4A3B-B828-CF383AAE2171}" type="presParOf" srcId="{4247296D-D041-4F86-8976-3BC94521FB78}" destId="{C71CF42C-7201-4113-96E7-71B25A3A5D63}" srcOrd="0" destOrd="0" presId="urn:microsoft.com/office/officeart/2005/8/layout/hierarchy2"/>
    <dgm:cxn modelId="{915B6AC0-59DD-421A-BBDF-B38A27933028}" type="presParOf" srcId="{4247296D-D041-4F86-8976-3BC94521FB78}" destId="{E1A29A06-482F-45DE-A10E-98B847541062}" srcOrd="1" destOrd="0" presId="urn:microsoft.com/office/officeart/2005/8/layout/hierarchy2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A65726-76EE-4682-8EFA-B3260B1A40C5}">
      <dsp:nvSpPr>
        <dsp:cNvPr id="0" name=""/>
        <dsp:cNvSpPr/>
      </dsp:nvSpPr>
      <dsp:spPr>
        <a:xfrm>
          <a:off x="455148" y="2478558"/>
          <a:ext cx="2767265" cy="1383632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 err="1">
              <a:latin typeface="Sitka Display" panose="02000505000000020004" pitchFamily="2" charset="0"/>
            </a:rPr>
            <a:t>What</a:t>
          </a:r>
          <a:r>
            <a:rPr lang="es-ES" sz="2200" kern="1200" dirty="0">
              <a:latin typeface="Sitka Display" panose="02000505000000020004" pitchFamily="2" charset="0"/>
            </a:rPr>
            <a:t> do I </a:t>
          </a:r>
          <a:r>
            <a:rPr lang="es-ES" sz="2200" kern="1200" dirty="0" err="1">
              <a:latin typeface="Sitka Display" panose="02000505000000020004" pitchFamily="2" charset="0"/>
            </a:rPr>
            <a:t>expect</a:t>
          </a:r>
          <a:r>
            <a:rPr lang="es-ES" sz="2200" kern="1200" dirty="0">
              <a:latin typeface="Sitka Display" panose="02000505000000020004" pitchFamily="2" charset="0"/>
            </a:rPr>
            <a:t>?</a:t>
          </a:r>
        </a:p>
      </dsp:txBody>
      <dsp:txXfrm>
        <a:off x="495673" y="2519083"/>
        <a:ext cx="2686215" cy="1302582"/>
      </dsp:txXfrm>
    </dsp:sp>
    <dsp:sp modelId="{B2FD91EB-3CB4-4BF3-A64F-78368AA45A33}">
      <dsp:nvSpPr>
        <dsp:cNvPr id="0" name=""/>
        <dsp:cNvSpPr/>
      </dsp:nvSpPr>
      <dsp:spPr>
        <a:xfrm rot="17918679">
          <a:off x="2624239" y="2140746"/>
          <a:ext cx="2297915" cy="42585"/>
        </a:xfrm>
        <a:custGeom>
          <a:avLst/>
          <a:gdLst/>
          <a:ahLst/>
          <a:cxnLst/>
          <a:rect l="0" t="0" r="0" b="0"/>
          <a:pathLst>
            <a:path>
              <a:moveTo>
                <a:pt x="0" y="21292"/>
              </a:moveTo>
              <a:lnTo>
                <a:pt x="2297915" y="21292"/>
              </a:lnTo>
            </a:path>
          </a:pathLst>
        </a:custGeom>
        <a:noFill/>
        <a:ln w="9525" cap="flat" cmpd="sng" algn="ctr">
          <a:solidFill>
            <a:srgbClr val="A50021"/>
          </a:solidFill>
          <a:prstDash val="solid"/>
          <a:round/>
          <a:headEnd type="none" w="med" len="med"/>
          <a:tailEnd type="arrow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800" kern="1200"/>
        </a:p>
      </dsp:txBody>
      <dsp:txXfrm>
        <a:off x="3715748" y="2104591"/>
        <a:ext cx="114895" cy="114895"/>
      </dsp:txXfrm>
    </dsp:sp>
    <dsp:sp modelId="{D84971DD-9E48-42CC-9864-8D02398C4BC7}">
      <dsp:nvSpPr>
        <dsp:cNvPr id="0" name=""/>
        <dsp:cNvSpPr/>
      </dsp:nvSpPr>
      <dsp:spPr>
        <a:xfrm>
          <a:off x="4323979" y="461886"/>
          <a:ext cx="2767265" cy="1383632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 err="1">
              <a:latin typeface="Sitka Display" panose="02000505000000020004" pitchFamily="2" charset="0"/>
            </a:rPr>
            <a:t>Scientific</a:t>
          </a:r>
          <a:r>
            <a:rPr lang="es-ES" sz="2200" kern="1200" dirty="0">
              <a:latin typeface="Sitka Display" panose="02000505000000020004" pitchFamily="2" charset="0"/>
            </a:rPr>
            <a:t> </a:t>
          </a:r>
          <a:r>
            <a:rPr lang="es-ES" sz="2200" kern="1200" dirty="0" err="1">
              <a:latin typeface="Sitka Display" panose="02000505000000020004" pitchFamily="2" charset="0"/>
            </a:rPr>
            <a:t>contributions</a:t>
          </a:r>
          <a:endParaRPr lang="es-ES" sz="2200" kern="1200" dirty="0">
            <a:latin typeface="Sitka Display" panose="02000505000000020004" pitchFamily="2" charset="0"/>
          </a:endParaRPr>
        </a:p>
      </dsp:txBody>
      <dsp:txXfrm>
        <a:off x="4364504" y="502411"/>
        <a:ext cx="2686215" cy="1302582"/>
      </dsp:txXfrm>
    </dsp:sp>
    <dsp:sp modelId="{806C36E9-FB96-4768-BF8B-2E3DA5E64C3B}">
      <dsp:nvSpPr>
        <dsp:cNvPr id="0" name=""/>
        <dsp:cNvSpPr/>
      </dsp:nvSpPr>
      <dsp:spPr>
        <a:xfrm rot="20168711">
          <a:off x="7042856" y="903332"/>
          <a:ext cx="1132869" cy="42585"/>
        </a:xfrm>
        <a:custGeom>
          <a:avLst/>
          <a:gdLst/>
          <a:ahLst/>
          <a:cxnLst/>
          <a:rect l="0" t="0" r="0" b="0"/>
          <a:pathLst>
            <a:path>
              <a:moveTo>
                <a:pt x="0" y="21292"/>
              </a:moveTo>
              <a:lnTo>
                <a:pt x="1132869" y="21292"/>
              </a:lnTo>
            </a:path>
          </a:pathLst>
        </a:custGeom>
        <a:noFill/>
        <a:ln w="9525" cap="flat" cmpd="sng" algn="ctr">
          <a:solidFill>
            <a:srgbClr val="A50021"/>
          </a:solidFill>
          <a:prstDash val="solid"/>
          <a:round/>
          <a:headEnd type="none" w="med" len="med"/>
          <a:tailEnd type="arrow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7580968" y="896303"/>
        <a:ext cx="56643" cy="56643"/>
      </dsp:txXfrm>
    </dsp:sp>
    <dsp:sp modelId="{4AC5E94E-3041-4A6B-8861-9EA5433DF532}">
      <dsp:nvSpPr>
        <dsp:cNvPr id="0" name=""/>
        <dsp:cNvSpPr/>
      </dsp:nvSpPr>
      <dsp:spPr>
        <a:xfrm>
          <a:off x="8127336" y="3703"/>
          <a:ext cx="2687540" cy="1383688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>
              <a:latin typeface="Sitka Display" panose="02000505000000020004" pitchFamily="2" charset="0"/>
            </a:rPr>
            <a:t>New </a:t>
          </a:r>
          <a:r>
            <a:rPr lang="es-ES" sz="2400" kern="1200" dirty="0" err="1">
              <a:latin typeface="Sitka Display" panose="02000505000000020004" pitchFamily="2" charset="0"/>
            </a:rPr>
            <a:t>approaches</a:t>
          </a:r>
          <a:r>
            <a:rPr lang="es-ES" sz="2400" kern="1200" dirty="0">
              <a:latin typeface="Sitka Display" panose="02000505000000020004" pitchFamily="2" charset="0"/>
            </a:rPr>
            <a:t> to </a:t>
          </a:r>
          <a:r>
            <a:rPr lang="es-ES" sz="2400" kern="1200" dirty="0" err="1">
              <a:latin typeface="Sitka Display" panose="02000505000000020004" pitchFamily="2" charset="0"/>
            </a:rPr>
            <a:t>the</a:t>
          </a:r>
          <a:r>
            <a:rPr lang="es-ES" sz="2400" kern="1200" dirty="0">
              <a:latin typeface="Sitka Display" panose="02000505000000020004" pitchFamily="2" charset="0"/>
            </a:rPr>
            <a:t> </a:t>
          </a:r>
          <a:r>
            <a:rPr lang="es-ES" sz="2400" kern="1200" dirty="0" err="1">
              <a:latin typeface="Sitka Display" panose="02000505000000020004" pitchFamily="2" charset="0"/>
            </a:rPr>
            <a:t>cardiac</a:t>
          </a:r>
          <a:r>
            <a:rPr lang="es-ES" sz="2400" kern="1200" dirty="0">
              <a:latin typeface="Sitka Display" panose="02000505000000020004" pitchFamily="2" charset="0"/>
            </a:rPr>
            <a:t> </a:t>
          </a:r>
          <a:r>
            <a:rPr lang="es-ES" sz="2400" kern="1200" dirty="0" err="1">
              <a:latin typeface="Sitka Display" panose="02000505000000020004" pitchFamily="2" charset="0"/>
            </a:rPr>
            <a:t>signals</a:t>
          </a:r>
          <a:r>
            <a:rPr lang="es-ES" sz="2400" kern="1200" dirty="0">
              <a:latin typeface="Sitka Display" panose="02000505000000020004" pitchFamily="2" charset="0"/>
            </a:rPr>
            <a:t> </a:t>
          </a:r>
          <a:r>
            <a:rPr lang="es-ES" sz="2400" kern="1200" dirty="0" err="1">
              <a:latin typeface="Sitka Display" panose="02000505000000020004" pitchFamily="2" charset="0"/>
            </a:rPr>
            <a:t>processing</a:t>
          </a:r>
          <a:r>
            <a:rPr lang="es-ES" sz="2400" kern="1200" dirty="0">
              <a:latin typeface="Sitka Display" panose="02000505000000020004" pitchFamily="2" charset="0"/>
            </a:rPr>
            <a:t> </a:t>
          </a:r>
        </a:p>
      </dsp:txBody>
      <dsp:txXfrm>
        <a:off x="8167863" y="44230"/>
        <a:ext cx="2606486" cy="1302634"/>
      </dsp:txXfrm>
    </dsp:sp>
    <dsp:sp modelId="{11580B3A-65A7-4451-A6C5-BF9C0A36826F}">
      <dsp:nvSpPr>
        <dsp:cNvPr id="0" name=""/>
        <dsp:cNvSpPr/>
      </dsp:nvSpPr>
      <dsp:spPr>
        <a:xfrm rot="2321530">
          <a:off x="6945568" y="1547326"/>
          <a:ext cx="1327445" cy="42585"/>
        </a:xfrm>
        <a:custGeom>
          <a:avLst/>
          <a:gdLst/>
          <a:ahLst/>
          <a:cxnLst/>
          <a:rect l="0" t="0" r="0" b="0"/>
          <a:pathLst>
            <a:path>
              <a:moveTo>
                <a:pt x="0" y="21292"/>
              </a:moveTo>
              <a:lnTo>
                <a:pt x="1327445" y="21292"/>
              </a:lnTo>
            </a:path>
          </a:pathLst>
        </a:custGeom>
        <a:noFill/>
        <a:ln w="9525" cap="flat" cmpd="sng" algn="ctr">
          <a:solidFill>
            <a:srgbClr val="A50021"/>
          </a:solidFill>
          <a:prstDash val="solid"/>
          <a:round/>
          <a:headEnd type="none" w="med" len="med"/>
          <a:tailEnd type="arrow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7576104" y="1535433"/>
        <a:ext cx="66372" cy="66372"/>
      </dsp:txXfrm>
    </dsp:sp>
    <dsp:sp modelId="{1435AD04-C942-4D2F-A39B-9F591E5E75DA}">
      <dsp:nvSpPr>
        <dsp:cNvPr id="0" name=""/>
        <dsp:cNvSpPr/>
      </dsp:nvSpPr>
      <dsp:spPr>
        <a:xfrm>
          <a:off x="8127336" y="1594936"/>
          <a:ext cx="2860688" cy="777200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>
              <a:latin typeface="Sitka Display" panose="02000505000000020004" pitchFamily="2" charset="0"/>
            </a:rPr>
            <a:t>Papers, conferences, patents</a:t>
          </a:r>
        </a:p>
      </dsp:txBody>
      <dsp:txXfrm>
        <a:off x="8150099" y="1617699"/>
        <a:ext cx="2815162" cy="731674"/>
      </dsp:txXfrm>
    </dsp:sp>
    <dsp:sp modelId="{977D0357-D6EC-470D-B6B8-EA75133003AA}">
      <dsp:nvSpPr>
        <dsp:cNvPr id="0" name=""/>
        <dsp:cNvSpPr/>
      </dsp:nvSpPr>
      <dsp:spPr>
        <a:xfrm rot="21582447">
          <a:off x="3222407" y="3146432"/>
          <a:ext cx="1037876" cy="42585"/>
        </a:xfrm>
        <a:custGeom>
          <a:avLst/>
          <a:gdLst/>
          <a:ahLst/>
          <a:cxnLst/>
          <a:rect l="0" t="0" r="0" b="0"/>
          <a:pathLst>
            <a:path>
              <a:moveTo>
                <a:pt x="0" y="21292"/>
              </a:moveTo>
              <a:lnTo>
                <a:pt x="1037876" y="21292"/>
              </a:lnTo>
            </a:path>
          </a:pathLst>
        </a:custGeom>
        <a:noFill/>
        <a:ln w="9525" cap="flat" cmpd="sng" algn="ctr">
          <a:solidFill>
            <a:srgbClr val="A50021"/>
          </a:solidFill>
          <a:prstDash val="solid"/>
          <a:round/>
          <a:headEnd type="none" w="med" len="med"/>
          <a:tailEnd type="arrow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3715398" y="3141778"/>
        <a:ext cx="51893" cy="51893"/>
      </dsp:txXfrm>
    </dsp:sp>
    <dsp:sp modelId="{CA6CD9C1-EC10-4AB9-A2C0-5A5E8266D496}">
      <dsp:nvSpPr>
        <dsp:cNvPr id="0" name=""/>
        <dsp:cNvSpPr/>
      </dsp:nvSpPr>
      <dsp:spPr>
        <a:xfrm>
          <a:off x="4260276" y="2473259"/>
          <a:ext cx="2767265" cy="1383632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 err="1">
              <a:latin typeface="Sitka Display" panose="02000505000000020004" pitchFamily="2" charset="0"/>
            </a:rPr>
            <a:t>Experience</a:t>
          </a:r>
          <a:endParaRPr lang="es-ES" sz="2200" kern="1200" dirty="0">
            <a:latin typeface="Sitka Display" panose="02000505000000020004" pitchFamily="2" charset="0"/>
          </a:endParaRPr>
        </a:p>
      </dsp:txBody>
      <dsp:txXfrm>
        <a:off x="4300801" y="2513784"/>
        <a:ext cx="2686215" cy="1302582"/>
      </dsp:txXfrm>
    </dsp:sp>
    <dsp:sp modelId="{7097A01B-9D8C-42C0-A932-98060F92DB44}">
      <dsp:nvSpPr>
        <dsp:cNvPr id="0" name=""/>
        <dsp:cNvSpPr/>
      </dsp:nvSpPr>
      <dsp:spPr>
        <a:xfrm rot="20878774">
          <a:off x="7014089" y="3016008"/>
          <a:ext cx="1227068" cy="42585"/>
        </a:xfrm>
        <a:custGeom>
          <a:avLst/>
          <a:gdLst/>
          <a:ahLst/>
          <a:cxnLst/>
          <a:rect l="0" t="0" r="0" b="0"/>
          <a:pathLst>
            <a:path>
              <a:moveTo>
                <a:pt x="0" y="21292"/>
              </a:moveTo>
              <a:lnTo>
                <a:pt x="1227068" y="21292"/>
              </a:lnTo>
            </a:path>
          </a:pathLst>
        </a:custGeom>
        <a:noFill/>
        <a:ln w="9525" cap="flat" cmpd="sng" algn="ctr">
          <a:solidFill>
            <a:srgbClr val="A50021"/>
          </a:solidFill>
          <a:prstDash val="solid"/>
          <a:round/>
          <a:headEnd type="none" w="med" len="med"/>
          <a:tailEnd type="arrow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7596947" y="3006624"/>
        <a:ext cx="61353" cy="61353"/>
      </dsp:txXfrm>
    </dsp:sp>
    <dsp:sp modelId="{1DC4FEAF-3318-4A50-B950-7DC06FF52D67}">
      <dsp:nvSpPr>
        <dsp:cNvPr id="0" name=""/>
        <dsp:cNvSpPr/>
      </dsp:nvSpPr>
      <dsp:spPr>
        <a:xfrm>
          <a:off x="8227705" y="2516795"/>
          <a:ext cx="3039536" cy="785460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 err="1">
              <a:latin typeface="Sitka Display" panose="02000505000000020004" pitchFamily="2" charset="0"/>
            </a:rPr>
            <a:t>Collaborations</a:t>
          </a:r>
          <a:r>
            <a:rPr lang="es-ES" sz="2400" kern="1200" dirty="0">
              <a:latin typeface="Sitka Display" panose="02000505000000020004" pitchFamily="2" charset="0"/>
            </a:rPr>
            <a:t> </a:t>
          </a:r>
          <a:r>
            <a:rPr lang="es-ES" sz="2400" kern="1200" dirty="0" err="1">
              <a:latin typeface="Sitka Display" panose="02000505000000020004" pitchFamily="2" charset="0"/>
            </a:rPr>
            <a:t>with</a:t>
          </a:r>
          <a:r>
            <a:rPr lang="es-ES" sz="2400" kern="1200" dirty="0">
              <a:latin typeface="Sitka Display" panose="02000505000000020004" pitchFamily="2" charset="0"/>
            </a:rPr>
            <a:t> </a:t>
          </a:r>
          <a:r>
            <a:rPr lang="es-ES" sz="2400" kern="1200" dirty="0" err="1">
              <a:latin typeface="Sitka Display" panose="02000505000000020004" pitchFamily="2" charset="0"/>
            </a:rPr>
            <a:t>other</a:t>
          </a:r>
          <a:r>
            <a:rPr lang="es-ES" sz="2400" kern="1200" dirty="0">
              <a:latin typeface="Sitka Display" panose="02000505000000020004" pitchFamily="2" charset="0"/>
            </a:rPr>
            <a:t> </a:t>
          </a:r>
          <a:r>
            <a:rPr lang="es-ES" sz="2400" kern="1200" dirty="0" err="1">
              <a:latin typeface="Sitka Display" panose="02000505000000020004" pitchFamily="2" charset="0"/>
            </a:rPr>
            <a:t>teams</a:t>
          </a:r>
          <a:endParaRPr lang="es-ES" sz="2400" kern="1200" dirty="0">
            <a:latin typeface="Sitka Display" panose="02000505000000020004" pitchFamily="2" charset="0"/>
          </a:endParaRPr>
        </a:p>
      </dsp:txBody>
      <dsp:txXfrm>
        <a:off x="8250710" y="2539800"/>
        <a:ext cx="2993526" cy="739450"/>
      </dsp:txXfrm>
    </dsp:sp>
    <dsp:sp modelId="{E292BE88-9B97-48F5-A7FC-9584CA63AE23}">
      <dsp:nvSpPr>
        <dsp:cNvPr id="0" name=""/>
        <dsp:cNvSpPr/>
      </dsp:nvSpPr>
      <dsp:spPr>
        <a:xfrm rot="2419485">
          <a:off x="6857796" y="3606075"/>
          <a:ext cx="1428770" cy="42585"/>
        </a:xfrm>
        <a:custGeom>
          <a:avLst/>
          <a:gdLst/>
          <a:ahLst/>
          <a:cxnLst/>
          <a:rect l="0" t="0" r="0" b="0"/>
          <a:pathLst>
            <a:path>
              <a:moveTo>
                <a:pt x="0" y="21292"/>
              </a:moveTo>
              <a:lnTo>
                <a:pt x="1428770" y="21292"/>
              </a:lnTo>
            </a:path>
          </a:pathLst>
        </a:custGeom>
        <a:noFill/>
        <a:ln w="9525" cap="flat" cmpd="sng" algn="ctr">
          <a:solidFill>
            <a:srgbClr val="A50021"/>
          </a:solidFill>
          <a:prstDash val="solid"/>
          <a:round/>
          <a:headEnd type="none" w="med" len="med"/>
          <a:tailEnd type="arrow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7536462" y="3591649"/>
        <a:ext cx="71438" cy="71438"/>
      </dsp:txXfrm>
    </dsp:sp>
    <dsp:sp modelId="{B8E3DF4D-3D1E-4BB9-B887-5B27C6F1A451}">
      <dsp:nvSpPr>
        <dsp:cNvPr id="0" name=""/>
        <dsp:cNvSpPr/>
      </dsp:nvSpPr>
      <dsp:spPr>
        <a:xfrm>
          <a:off x="8116820" y="3604192"/>
          <a:ext cx="3192345" cy="970936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>
              <a:latin typeface="Sitka Display" panose="02000505000000020004" pitchFamily="2" charset="0"/>
            </a:rPr>
            <a:t> Relationships with research, clinical and industrial institutions</a:t>
          </a:r>
        </a:p>
      </dsp:txBody>
      <dsp:txXfrm>
        <a:off x="8145258" y="3632630"/>
        <a:ext cx="3135469" cy="914060"/>
      </dsp:txXfrm>
    </dsp:sp>
    <dsp:sp modelId="{C1FEC3C5-5080-4101-8BC3-63672F10BA83}">
      <dsp:nvSpPr>
        <dsp:cNvPr id="0" name=""/>
        <dsp:cNvSpPr/>
      </dsp:nvSpPr>
      <dsp:spPr>
        <a:xfrm rot="3751706">
          <a:off x="2620585" y="4140310"/>
          <a:ext cx="2234407" cy="42585"/>
        </a:xfrm>
        <a:custGeom>
          <a:avLst/>
          <a:gdLst/>
          <a:ahLst/>
          <a:cxnLst/>
          <a:rect l="0" t="0" r="0" b="0"/>
          <a:pathLst>
            <a:path>
              <a:moveTo>
                <a:pt x="0" y="21292"/>
              </a:moveTo>
              <a:lnTo>
                <a:pt x="2234407" y="21292"/>
              </a:lnTo>
            </a:path>
          </a:pathLst>
        </a:custGeom>
        <a:noFill/>
        <a:ln w="9525" cap="flat" cmpd="sng" algn="ctr">
          <a:solidFill>
            <a:srgbClr val="A50021"/>
          </a:solidFill>
          <a:prstDash val="solid"/>
          <a:round/>
          <a:headEnd type="none" w="med" len="med"/>
          <a:tailEnd type="arrow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800" kern="1200"/>
        </a:p>
      </dsp:txBody>
      <dsp:txXfrm>
        <a:off x="3681929" y="4105742"/>
        <a:ext cx="111720" cy="111720"/>
      </dsp:txXfrm>
    </dsp:sp>
    <dsp:sp modelId="{91223C63-7B98-48B1-BE06-0604A0568E6E}">
      <dsp:nvSpPr>
        <dsp:cNvPr id="0" name=""/>
        <dsp:cNvSpPr/>
      </dsp:nvSpPr>
      <dsp:spPr>
        <a:xfrm>
          <a:off x="4253164" y="4461013"/>
          <a:ext cx="2767265" cy="1383632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 err="1">
              <a:latin typeface="Sitka Display" panose="02000505000000020004" pitchFamily="2" charset="0"/>
            </a:rPr>
            <a:t>Career</a:t>
          </a:r>
          <a:r>
            <a:rPr lang="es-ES" sz="1900" kern="1200" dirty="0"/>
            <a:t> </a:t>
          </a:r>
        </a:p>
      </dsp:txBody>
      <dsp:txXfrm>
        <a:off x="4293689" y="4501538"/>
        <a:ext cx="2686215" cy="1302582"/>
      </dsp:txXfrm>
    </dsp:sp>
    <dsp:sp modelId="{C71CF42C-7201-4113-96E7-71B25A3A5D63}">
      <dsp:nvSpPr>
        <dsp:cNvPr id="0" name=""/>
        <dsp:cNvSpPr/>
      </dsp:nvSpPr>
      <dsp:spPr>
        <a:xfrm>
          <a:off x="8113666" y="4724277"/>
          <a:ext cx="3015406" cy="888970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>
              <a:latin typeface="Sitka Display" panose="02000505000000020004" pitchFamily="2" charset="0"/>
            </a:rPr>
            <a:t>Post-doctoral position </a:t>
          </a:r>
        </a:p>
      </dsp:txBody>
      <dsp:txXfrm>
        <a:off x="8139703" y="4750314"/>
        <a:ext cx="2963332" cy="8368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820223-6C36-E64D-BEB6-B7ED8646A4EF}" type="datetimeFigureOut">
              <a:rPr lang="it-IT" smtClean="0"/>
              <a:pPr/>
              <a:t>19/10/2018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2EB4C8-0BC0-A947-A9A7-BBC7F259F19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4552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PARA TITULO:</a:t>
            </a:r>
          </a:p>
          <a:p>
            <a:pPr marL="171450" indent="-171450">
              <a:buFontTx/>
              <a:buChar char="-"/>
            </a:pPr>
            <a:r>
              <a:rPr lang="es-ES" dirty="0"/>
              <a:t>SIMPLEX BANNER</a:t>
            </a:r>
          </a:p>
          <a:p>
            <a:pPr marL="171450" indent="-171450">
              <a:buFontTx/>
              <a:buChar char="-"/>
            </a:pPr>
            <a:r>
              <a:rPr lang="es-ES" dirty="0"/>
              <a:t>SIMPLEX…</a:t>
            </a:r>
          </a:p>
          <a:p>
            <a:pPr marL="0" indent="0">
              <a:buFontTx/>
              <a:buNone/>
            </a:pPr>
            <a:r>
              <a:rPr lang="es-ES" dirty="0"/>
              <a:t>CUERPO</a:t>
            </a:r>
          </a:p>
          <a:p>
            <a:pPr marL="0" indent="0">
              <a:buFontTx/>
              <a:buNone/>
            </a:pPr>
            <a:r>
              <a:rPr lang="es-ES" dirty="0"/>
              <a:t>- ARIAL NARROW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EB4C8-0BC0-A947-A9A7-BBC7F259F191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66890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2EB4C8-0BC0-A947-A9A7-BBC7F259F191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5849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2EB4C8-0BC0-A947-A9A7-BBC7F259F191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0920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36134" y="115888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1500-260B-A949-B223-E2AE59123C7A}" type="datetime1">
              <a:rPr lang="it-IT" smtClean="0"/>
              <a:pPr/>
              <a:t>19/10/2018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79D7-3E6A-7A47-984A-1FD64989ABB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E90C3-AA63-9848-8AC5-49E8FA1D0283}" type="datetime1">
              <a:rPr lang="it-IT" smtClean="0"/>
              <a:pPr/>
              <a:t>19/10/2018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79D7-3E6A-7A47-984A-1FD64989ABB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8580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FC42-DE74-6E4E-9CED-AE4748F5FC5E}" type="datetime1">
              <a:rPr lang="it-IT" smtClean="0"/>
              <a:pPr/>
              <a:t>19/10/2018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79D7-3E6A-7A47-984A-1FD64989ABB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93558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6AF1-EB8D-4E43-B33F-5380E433BB1F}" type="datetime1">
              <a:rPr lang="it-IT" smtClean="0"/>
              <a:pPr/>
              <a:t>19/10/2018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79D7-3E6A-7A47-984A-1FD64989ABB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46284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8585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blipFill dpi="0" rotWithShape="1">
          <a:blip r:embed="rId2">
            <a:alphaModFix amt="26000"/>
            <a:lum/>
          </a:blip>
          <a:srcRect/>
          <a:stretch>
            <a:fillRect l="65000" t="63000" r="1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-3048000" y="1690688"/>
            <a:ext cx="10515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2D52D-1389-DD4C-B69C-34CD4D430FBD}" type="datetime1">
              <a:rPr lang="it-IT" smtClean="0"/>
              <a:pPr/>
              <a:t>19/10/2018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79D7-3E6A-7A47-984A-1FD64989ABB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95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96DF-D1C8-274C-91DB-1BC32A0A1484}" type="datetime1">
              <a:rPr lang="it-IT" smtClean="0"/>
              <a:pPr/>
              <a:t>19/10/2018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79D7-3E6A-7A47-984A-1FD64989ABB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353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625FC-16C4-1F47-AD34-FB19967446A4}" type="datetime1">
              <a:rPr lang="it-IT" smtClean="0"/>
              <a:pPr/>
              <a:t>19/10/2018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79D7-3E6A-7A47-984A-1FD64989ABB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213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30A2B-CDC6-3141-88C0-BD96EBA32C8E}" type="datetime1">
              <a:rPr lang="it-IT" smtClean="0"/>
              <a:pPr/>
              <a:t>19/10/2018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79D7-3E6A-7A47-984A-1FD64989ABB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8440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CE3D-A635-714A-B933-7AFF489CC9DA}" type="datetime1">
              <a:rPr lang="it-IT" smtClean="0"/>
              <a:pPr/>
              <a:t>19/10/2018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79D7-3E6A-7A47-984A-1FD64989ABB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6384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47445-C3EC-9E44-9FCA-D611ADFA2B35}" type="datetime1">
              <a:rPr lang="it-IT" smtClean="0"/>
              <a:pPr/>
              <a:t>19/10/2018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79D7-3E6A-7A47-984A-1FD64989ABB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07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2AD51-4510-554F-A4AC-067CAB1BF36E}" type="datetime1">
              <a:rPr lang="it-IT" smtClean="0"/>
              <a:pPr/>
              <a:t>19/10/2018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79D7-3E6A-7A47-984A-1FD64989ABB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882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EB4FB-A60A-0C4C-B82A-4FC689E3F209}" type="datetime1">
              <a:rPr lang="it-IT" smtClean="0"/>
              <a:pPr/>
              <a:t>19/10/2018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79D7-3E6A-7A47-984A-1FD64989ABB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1825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alphaModFix amt="26000"/>
            <a:lum/>
          </a:blip>
          <a:srcRect/>
          <a:stretch>
            <a:fillRect l="55000" t="56000" r="3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14F06-4507-FA44-980C-3376D48CD6D6}" type="datetime1">
              <a:rPr lang="it-IT" smtClean="0"/>
              <a:pPr/>
              <a:t>19/10/2018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779D7-3E6A-7A47-984A-1FD64989ABB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13" Type="http://schemas.openxmlformats.org/officeDocument/2006/relationships/diagramLayout" Target="../diagrams/layout2.xml"/><Relationship Id="rId3" Type="http://schemas.openxmlformats.org/officeDocument/2006/relationships/image" Target="../media/image2.gif"/><Relationship Id="rId7" Type="http://schemas.openxmlformats.org/officeDocument/2006/relationships/diagramData" Target="../diagrams/data1.xml"/><Relationship Id="rId12" Type="http://schemas.openxmlformats.org/officeDocument/2006/relationships/diagramData" Target="../diagrams/data2.xml"/><Relationship Id="rId1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6" Type="http://schemas.microsoft.com/office/2007/relationships/diagramDrawing" Target="../diagrams/drawing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diagramDrawing" Target="../diagrams/drawing1.xml"/><Relationship Id="rId5" Type="http://schemas.openxmlformats.org/officeDocument/2006/relationships/image" Target="../media/image4.png"/><Relationship Id="rId15" Type="http://schemas.openxmlformats.org/officeDocument/2006/relationships/diagramColors" Target="../diagrams/colors2.xml"/><Relationship Id="rId10" Type="http://schemas.openxmlformats.org/officeDocument/2006/relationships/diagramColors" Target="../diagrams/colors1.xml"/><Relationship Id="rId4" Type="http://schemas.openxmlformats.org/officeDocument/2006/relationships/image" Target="../media/image3.jpeg"/><Relationship Id="rId9" Type="http://schemas.openxmlformats.org/officeDocument/2006/relationships/diagramQuickStyle" Target="../diagrams/quickStyle1.xml"/><Relationship Id="rId1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g"/><Relationship Id="rId5" Type="http://schemas.openxmlformats.org/officeDocument/2006/relationships/image" Target="../media/image9.jp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2.jpe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10" Type="http://schemas.openxmlformats.org/officeDocument/2006/relationships/image" Target="../media/image14.jpeg"/><Relationship Id="rId4" Type="http://schemas.openxmlformats.org/officeDocument/2006/relationships/diagramData" Target="../diagrams/data3.xml"/><Relationship Id="rId9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>
            <a:off x="2257778" y="586427"/>
            <a:ext cx="4150027" cy="1359761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br>
              <a:rPr lang="it-IT" sz="2000" b="1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it-IT" sz="2000" b="1" dirty="0">
                <a:solidFill>
                  <a:srgbClr val="FF0000"/>
                </a:solidFill>
              </a:rPr>
            </a:br>
            <a:br>
              <a:rPr lang="it-IT" sz="2000" b="1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it-IT" sz="3000" b="1" dirty="0">
                <a:solidFill>
                  <a:srgbClr val="FF0000"/>
                </a:solidFill>
              </a:rPr>
            </a:br>
            <a:br>
              <a:rPr lang="it-IT" sz="3000" b="1" dirty="0">
                <a:solidFill>
                  <a:srgbClr val="FF0000"/>
                </a:solidFill>
              </a:rPr>
            </a:br>
            <a:endParaRPr lang="it-IT" sz="3000" b="1" dirty="0">
              <a:solidFill>
                <a:srgbClr val="FF000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8875917" y="6348167"/>
            <a:ext cx="2446477" cy="395895"/>
          </a:xfrm>
        </p:spPr>
        <p:txBody>
          <a:bodyPr/>
          <a:lstStyle/>
          <a:p>
            <a:r>
              <a:rPr lang="it-IT" dirty="0">
                <a:solidFill>
                  <a:schemeClr val="accent5">
                    <a:lumMod val="75000"/>
                  </a:schemeClr>
                </a:solidFill>
                <a:latin typeface="Sitka Display" panose="02000505000000020004" pitchFamily="2" charset="0"/>
              </a:rPr>
              <a:t>Innovative Training </a:t>
            </a:r>
            <a:r>
              <a:rPr lang="it-IT" dirty="0" err="1">
                <a:solidFill>
                  <a:schemeClr val="accent5">
                    <a:lumMod val="75000"/>
                  </a:schemeClr>
                </a:solidFill>
                <a:latin typeface="Sitka Display" panose="02000505000000020004" pitchFamily="2" charset="0"/>
              </a:rPr>
              <a:t>Networks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  <a:latin typeface="Sitka Display" panose="02000505000000020004" pitchFamily="2" charset="0"/>
              </a:rPr>
              <a:t> (ITN)</a:t>
            </a:r>
          </a:p>
          <a:p>
            <a:r>
              <a:rPr lang="it-IT" dirty="0" err="1">
                <a:solidFill>
                  <a:schemeClr val="accent5">
                    <a:lumMod val="75000"/>
                  </a:schemeClr>
                </a:solidFill>
                <a:latin typeface="Sitka Display" panose="02000505000000020004" pitchFamily="2" charset="0"/>
              </a:rPr>
              <a:t>Call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  <a:latin typeface="Sitka Display" panose="02000505000000020004" pitchFamily="2" charset="0"/>
              </a:rPr>
              <a:t>: H2020-MSCA-ITN-2017</a:t>
            </a:r>
          </a:p>
        </p:txBody>
      </p:sp>
      <p:pic>
        <p:nvPicPr>
          <p:cNvPr id="1028" name="Picture 4" descr="C:\Users\Jennifer.Jennifer-TOSH\Desktop\Logo_unina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2315" y="3765014"/>
            <a:ext cx="1187186" cy="1187186"/>
          </a:xfrm>
          <a:prstGeom prst="rect">
            <a:avLst/>
          </a:prstGeom>
          <a:noFill/>
        </p:spPr>
      </p:pic>
      <p:pic>
        <p:nvPicPr>
          <p:cNvPr id="2" name="Picture 2" descr="Immagine correlat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1922" y="101610"/>
            <a:ext cx="5093166" cy="254658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ángulo 10"/>
          <p:cNvSpPr/>
          <p:nvPr/>
        </p:nvSpPr>
        <p:spPr>
          <a:xfrm>
            <a:off x="195099" y="3058904"/>
            <a:ext cx="59650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435100" algn="l"/>
              </a:tabLst>
            </a:pPr>
            <a:r>
              <a:rPr lang="it-IT" sz="2000" b="1" dirty="0">
                <a:solidFill>
                  <a:schemeClr val="accent5">
                    <a:lumMod val="75000"/>
                  </a:schemeClr>
                </a:solidFill>
                <a:latin typeface="Sitka Heading" panose="02000505000000020004" pitchFamily="2" charset="0"/>
              </a:rPr>
              <a:t>Bachelor’s degree in </a:t>
            </a:r>
            <a:r>
              <a:rPr lang="it-IT" sz="2000" b="1" dirty="0" err="1">
                <a:solidFill>
                  <a:schemeClr val="accent5">
                    <a:lumMod val="75000"/>
                  </a:schemeClr>
                </a:solidFill>
                <a:latin typeface="Sitka Heading" panose="02000505000000020004" pitchFamily="2" charset="0"/>
              </a:rPr>
              <a:t>Biomedical</a:t>
            </a:r>
            <a:r>
              <a:rPr lang="it-IT" sz="2000" b="1" dirty="0">
                <a:solidFill>
                  <a:schemeClr val="accent5">
                    <a:lumMod val="75000"/>
                  </a:schemeClr>
                </a:solidFill>
                <a:latin typeface="Sitka Heading" panose="02000505000000020004" pitchFamily="2" charset="0"/>
              </a:rPr>
              <a:t> Engineering (BME) </a:t>
            </a:r>
            <a:r>
              <a:rPr lang="it-IT" sz="2000" b="1" dirty="0" err="1">
                <a:solidFill>
                  <a:schemeClr val="accent5">
                    <a:lumMod val="75000"/>
                  </a:schemeClr>
                </a:solidFill>
                <a:latin typeface="Sitka Heading" panose="02000505000000020004" pitchFamily="2" charset="0"/>
              </a:rPr>
              <a:t>at</a:t>
            </a:r>
            <a:r>
              <a:rPr lang="it-IT" sz="2000" b="1" dirty="0">
                <a:solidFill>
                  <a:schemeClr val="accent5">
                    <a:lumMod val="75000"/>
                  </a:schemeClr>
                </a:solidFill>
                <a:latin typeface="Sitka Heading" panose="02000505000000020004" pitchFamily="2" charset="0"/>
              </a:rPr>
              <a:t> University of </a:t>
            </a:r>
            <a:r>
              <a:rPr lang="it-IT" sz="2000" b="1" dirty="0" err="1">
                <a:solidFill>
                  <a:schemeClr val="accent5">
                    <a:lumMod val="75000"/>
                  </a:schemeClr>
                </a:solidFill>
                <a:latin typeface="Sitka Heading" panose="02000505000000020004" pitchFamily="2" charset="0"/>
              </a:rPr>
              <a:t>Naples</a:t>
            </a:r>
            <a:r>
              <a:rPr lang="it-IT" sz="2000" b="1" dirty="0">
                <a:solidFill>
                  <a:schemeClr val="accent5">
                    <a:lumMod val="75000"/>
                  </a:schemeClr>
                </a:solidFill>
                <a:latin typeface="Sitka Heading" panose="02000505000000020004" pitchFamily="2" charset="0"/>
              </a:rPr>
              <a:t> “Federico II”, Italy</a:t>
            </a:r>
            <a:br>
              <a:rPr lang="it-IT" sz="20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it-IT" sz="2000" dirty="0">
                <a:solidFill>
                  <a:schemeClr val="accent5">
                    <a:lumMod val="75000"/>
                  </a:schemeClr>
                </a:solidFill>
                <a:latin typeface="Sitka Display" panose="02000505000000020004" pitchFamily="2" charset="0"/>
              </a:rPr>
              <a:t>Thesis title : Clinical applications of Brain Computer </a:t>
            </a:r>
          </a:p>
          <a:p>
            <a:r>
              <a:rPr lang="it-IT" sz="2000" dirty="0">
                <a:solidFill>
                  <a:schemeClr val="accent5">
                    <a:lumMod val="75000"/>
                  </a:schemeClr>
                </a:solidFill>
                <a:latin typeface="Sitka Display" panose="02000505000000020004" pitchFamily="2" charset="0"/>
              </a:rPr>
              <a:t>                     </a:t>
            </a:r>
            <a:r>
              <a:rPr lang="it-IT" sz="2000" dirty="0" err="1">
                <a:solidFill>
                  <a:schemeClr val="accent5">
                    <a:lumMod val="75000"/>
                  </a:schemeClr>
                </a:solidFill>
                <a:latin typeface="Sitka Display" panose="02000505000000020004" pitchFamily="2" charset="0"/>
              </a:rPr>
              <a:t>Interfaces</a:t>
            </a:r>
            <a:r>
              <a:rPr lang="it-IT" sz="2000" dirty="0">
                <a:solidFill>
                  <a:schemeClr val="accent5">
                    <a:lumMod val="75000"/>
                  </a:schemeClr>
                </a:solidFill>
                <a:latin typeface="Sitka Display" panose="02000505000000020004" pitchFamily="2" charset="0"/>
              </a:rPr>
              <a:t> </a:t>
            </a:r>
            <a:br>
              <a:rPr lang="it-IT" sz="2000" dirty="0">
                <a:solidFill>
                  <a:schemeClr val="accent5">
                    <a:lumMod val="75000"/>
                  </a:schemeClr>
                </a:solidFill>
                <a:latin typeface="Sitka Display" panose="02000505000000020004" pitchFamily="2" charset="0"/>
              </a:rPr>
            </a:br>
            <a:r>
              <a:rPr lang="it-IT" sz="2000" dirty="0">
                <a:solidFill>
                  <a:schemeClr val="accent5">
                    <a:lumMod val="75000"/>
                  </a:schemeClr>
                </a:solidFill>
                <a:latin typeface="Sitka Display" panose="02000505000000020004" pitchFamily="2" charset="0"/>
              </a:rPr>
              <a:t>Supervisor : Professor Alessandro Pepino</a:t>
            </a:r>
            <a:br>
              <a:rPr lang="it-IT" sz="2000" i="1" dirty="0">
                <a:solidFill>
                  <a:schemeClr val="accent5">
                    <a:lumMod val="75000"/>
                  </a:schemeClr>
                </a:solidFill>
              </a:rPr>
            </a:br>
            <a:endParaRPr lang="es-ES" sz="2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6861995" y="2978700"/>
            <a:ext cx="533000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chemeClr val="accent5">
                    <a:lumMod val="75000"/>
                  </a:schemeClr>
                </a:solidFill>
                <a:latin typeface="Sitka Heading" panose="02000505000000020004" pitchFamily="2" charset="0"/>
              </a:rPr>
              <a:t>Master’s degree in Biomedical Engineering at University of Naples “Federico II”, Italy</a:t>
            </a:r>
            <a:br>
              <a:rPr lang="it-IT" sz="20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it-IT" sz="2000" dirty="0">
                <a:solidFill>
                  <a:schemeClr val="accent5">
                    <a:lumMod val="75000"/>
                  </a:schemeClr>
                </a:solidFill>
                <a:latin typeface="Sitka Display" panose="02000505000000020004" pitchFamily="2" charset="0"/>
              </a:rPr>
              <a:t>Thesis title :   Liver segmentation from CT</a:t>
            </a:r>
          </a:p>
          <a:p>
            <a:r>
              <a:rPr lang="it-IT" sz="2000" dirty="0">
                <a:solidFill>
                  <a:schemeClr val="accent5">
                    <a:lumMod val="75000"/>
                  </a:schemeClr>
                </a:solidFill>
                <a:latin typeface="Sitka Display" panose="02000505000000020004" pitchFamily="2" charset="0"/>
              </a:rPr>
              <a:t>                       images: comparison of automatic </a:t>
            </a:r>
          </a:p>
          <a:p>
            <a:r>
              <a:rPr lang="it-IT" sz="2000" dirty="0">
                <a:solidFill>
                  <a:schemeClr val="accent5">
                    <a:lumMod val="75000"/>
                  </a:schemeClr>
                </a:solidFill>
                <a:latin typeface="Sitka Display" panose="02000505000000020004" pitchFamily="2" charset="0"/>
              </a:rPr>
              <a:t>                       and semi-automatic methods and</a:t>
            </a:r>
          </a:p>
          <a:p>
            <a:r>
              <a:rPr lang="it-IT" sz="2000" dirty="0">
                <a:solidFill>
                  <a:schemeClr val="accent5">
                    <a:lumMod val="75000"/>
                  </a:schemeClr>
                </a:solidFill>
                <a:latin typeface="Sitka Display" panose="02000505000000020004" pitchFamily="2" charset="0"/>
              </a:rPr>
              <a:t>                       evaluation of their reproducibility</a:t>
            </a:r>
            <a:br>
              <a:rPr lang="it-IT" sz="2000" dirty="0">
                <a:solidFill>
                  <a:schemeClr val="accent5">
                    <a:lumMod val="75000"/>
                  </a:schemeClr>
                </a:solidFill>
                <a:latin typeface="Sitka Display" panose="02000505000000020004" pitchFamily="2" charset="0"/>
              </a:rPr>
            </a:br>
            <a:r>
              <a:rPr lang="it-IT" sz="2000" dirty="0">
                <a:solidFill>
                  <a:schemeClr val="accent5">
                    <a:lumMod val="75000"/>
                  </a:schemeClr>
                </a:solidFill>
                <a:latin typeface="Sitka Display" panose="02000505000000020004" pitchFamily="2" charset="0"/>
              </a:rPr>
              <a:t>Supervisors : Professor Mario Sansone</a:t>
            </a:r>
          </a:p>
          <a:p>
            <a:r>
              <a:rPr lang="it-IT" sz="2000" dirty="0">
                <a:solidFill>
                  <a:schemeClr val="accent5">
                    <a:lumMod val="75000"/>
                  </a:schemeClr>
                </a:solidFill>
                <a:latin typeface="Sitka Display" panose="02000505000000020004" pitchFamily="2" charset="0"/>
              </a:rPr>
              <a:t>                       Professor Andrés Santos (UPM)</a:t>
            </a:r>
          </a:p>
          <a:p>
            <a:r>
              <a:rPr lang="it-IT" sz="2000" dirty="0">
                <a:solidFill>
                  <a:schemeClr val="accent5">
                    <a:lumMod val="75000"/>
                  </a:schemeClr>
                </a:solidFill>
                <a:latin typeface="Sitka Display" panose="02000505000000020004" pitchFamily="2" charset="0"/>
              </a:rPr>
              <a:t>                       Professor María J. Ledesma-Carbayo</a:t>
            </a:r>
          </a:p>
          <a:p>
            <a:r>
              <a:rPr lang="es-ES" sz="2000" dirty="0">
                <a:solidFill>
                  <a:schemeClr val="accent5">
                    <a:lumMod val="75000"/>
                  </a:schemeClr>
                </a:solidFill>
                <a:latin typeface="Sitka Display" panose="02000505000000020004" pitchFamily="2" charset="0"/>
              </a:rPr>
              <a:t>                       (UPM)</a:t>
            </a:r>
          </a:p>
        </p:txBody>
      </p:sp>
      <p:pic>
        <p:nvPicPr>
          <p:cNvPr id="1032" name="Picture 8" descr="Risultati immagini per localizzazione napoli cartina italian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3728" y="665037"/>
            <a:ext cx="1477459" cy="1854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ángulo 21"/>
          <p:cNvSpPr/>
          <p:nvPr/>
        </p:nvSpPr>
        <p:spPr>
          <a:xfrm>
            <a:off x="2581947" y="55626"/>
            <a:ext cx="3535123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b="1" dirty="0">
                <a:solidFill>
                  <a:srgbClr val="FF0000"/>
                </a:solidFill>
                <a:latin typeface="Sitka Heading" panose="02000505000000020004" pitchFamily="2" charset="0"/>
                <a:ea typeface="+mj-ea"/>
                <a:cs typeface="Calibri" panose="020F0502020204030204" pitchFamily="34" charset="0"/>
              </a:rPr>
              <a:t>Jennifer Riccio</a:t>
            </a:r>
            <a:br>
              <a:rPr lang="it-IT" sz="3000" b="1" dirty="0">
                <a:solidFill>
                  <a:srgbClr val="FF0000"/>
                </a:solidFill>
                <a:latin typeface="+mj-lt"/>
                <a:ea typeface="+mj-ea"/>
                <a:cs typeface="Calibri" panose="020F0502020204030204" pitchFamily="34" charset="0"/>
              </a:rPr>
            </a:br>
            <a:r>
              <a:rPr lang="it-IT" sz="2600" dirty="0">
                <a:solidFill>
                  <a:schemeClr val="accent5">
                    <a:lumMod val="75000"/>
                  </a:schemeClr>
                </a:solidFill>
                <a:latin typeface="Sitka Display" panose="02000505000000020004" pitchFamily="2" charset="0"/>
                <a:ea typeface="+mj-ea"/>
                <a:cs typeface="Calibri" panose="020F0502020204030204" pitchFamily="34" charset="0"/>
              </a:rPr>
              <a:t>Naples, Italy </a:t>
            </a:r>
            <a:br>
              <a:rPr lang="it-IT" sz="2000" b="1" dirty="0">
                <a:solidFill>
                  <a:srgbClr val="5B9BD5">
                    <a:lumMod val="50000"/>
                  </a:srgbClr>
                </a:solidFill>
                <a:latin typeface="Calibri Light"/>
                <a:ea typeface="+mj-ea"/>
                <a:cs typeface="+mj-cs"/>
              </a:rPr>
            </a:br>
            <a:endParaRPr lang="es-ES" dirty="0"/>
          </a:p>
        </p:txBody>
      </p:sp>
      <p:sp>
        <p:nvSpPr>
          <p:cNvPr id="23" name="Rectángulo 22"/>
          <p:cNvSpPr/>
          <p:nvPr/>
        </p:nvSpPr>
        <p:spPr>
          <a:xfrm>
            <a:off x="5382128" y="2522451"/>
            <a:ext cx="231780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600" b="1" dirty="0">
                <a:solidFill>
                  <a:srgbClr val="FF0000"/>
                </a:solidFill>
                <a:latin typeface="Sitka Heading" panose="02000505000000020004" pitchFamily="2" charset="0"/>
                <a:cs typeface="Calibri" panose="020F0502020204030204" pitchFamily="34" charset="0"/>
              </a:rPr>
              <a:t>The past...</a:t>
            </a: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790A47A4-D1FE-4E8D-93A3-84B667772E2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8817" y="58646"/>
            <a:ext cx="2070795" cy="2920054"/>
          </a:xfrm>
          <a:prstGeom prst="rect">
            <a:avLst/>
          </a:prstGeom>
        </p:spPr>
      </p:pic>
      <p:graphicFrame>
        <p:nvGraphicFramePr>
          <p:cNvPr id="18" name="Diagramma 17">
            <a:extLst>
              <a:ext uri="{FF2B5EF4-FFF2-40B4-BE49-F238E27FC236}">
                <a16:creationId xmlns:a16="http://schemas.microsoft.com/office/drawing/2014/main" id="{D3B00E48-CCEF-43DB-A011-DC7140F230F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32568268"/>
              </p:ext>
            </p:extLst>
          </p:nvPr>
        </p:nvGraphicFramePr>
        <p:xfrm>
          <a:off x="214627" y="4016937"/>
          <a:ext cx="4136147" cy="33365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26" name="Diagramma 25">
            <a:extLst>
              <a:ext uri="{FF2B5EF4-FFF2-40B4-BE49-F238E27FC236}">
                <a16:creationId xmlns:a16="http://schemas.microsoft.com/office/drawing/2014/main" id="{7502C60E-F099-489E-8CEF-7BB780363D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76075327"/>
              </p:ext>
            </p:extLst>
          </p:nvPr>
        </p:nvGraphicFramePr>
        <p:xfrm>
          <a:off x="-629321" y="4656323"/>
          <a:ext cx="4542423" cy="26971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48" name="Rectángulo redondeado 23">
            <a:extLst>
              <a:ext uri="{FF2B5EF4-FFF2-40B4-BE49-F238E27FC236}">
                <a16:creationId xmlns:a16="http://schemas.microsoft.com/office/drawing/2014/main" id="{6452BE81-2BA5-40AA-B546-758F3E1D4580}"/>
              </a:ext>
            </a:extLst>
          </p:cNvPr>
          <p:cNvSpPr/>
          <p:nvPr/>
        </p:nvSpPr>
        <p:spPr>
          <a:xfrm>
            <a:off x="148894" y="4723031"/>
            <a:ext cx="2310718" cy="95338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dirty="0" err="1">
                <a:effectLst/>
                <a:latin typeface="Sitka Display" panose="02000505000000020004" pitchFamily="2" charset="0"/>
              </a:rPr>
              <a:t>Signals</a:t>
            </a:r>
            <a:r>
              <a:rPr lang="es-ES" sz="2200" dirty="0">
                <a:effectLst/>
                <a:latin typeface="Sitka Display" panose="02000505000000020004" pitchFamily="2" charset="0"/>
              </a:rPr>
              <a:t> and </a:t>
            </a:r>
            <a:r>
              <a:rPr lang="es-ES" sz="2200" dirty="0" err="1">
                <a:effectLst/>
                <a:latin typeface="Sitka Display" panose="02000505000000020004" pitchFamily="2" charset="0"/>
              </a:rPr>
              <a:t>images</a:t>
            </a:r>
            <a:r>
              <a:rPr lang="es-ES" sz="2200" dirty="0">
                <a:effectLst/>
                <a:latin typeface="Sitka Display" panose="02000505000000020004" pitchFamily="2" charset="0"/>
              </a:rPr>
              <a:t> </a:t>
            </a:r>
            <a:r>
              <a:rPr lang="es-ES" sz="2200" dirty="0" err="1">
                <a:effectLst/>
                <a:latin typeface="Sitka Display" panose="02000505000000020004" pitchFamily="2" charset="0"/>
              </a:rPr>
              <a:t>processing</a:t>
            </a:r>
            <a:r>
              <a:rPr lang="es-ES" sz="2200" dirty="0">
                <a:effectLst/>
                <a:latin typeface="Sitka Display" panose="02000505000000020004" pitchFamily="2" charset="0"/>
              </a:rPr>
              <a:t> </a:t>
            </a:r>
          </a:p>
        </p:txBody>
      </p:sp>
      <p:sp>
        <p:nvSpPr>
          <p:cNvPr id="49" name="Rectángulo redondeado 29">
            <a:extLst>
              <a:ext uri="{FF2B5EF4-FFF2-40B4-BE49-F238E27FC236}">
                <a16:creationId xmlns:a16="http://schemas.microsoft.com/office/drawing/2014/main" id="{0AE00B9D-4282-4D68-BC1F-E7B9077810E5}"/>
              </a:ext>
            </a:extLst>
          </p:cNvPr>
          <p:cNvSpPr/>
          <p:nvPr/>
        </p:nvSpPr>
        <p:spPr>
          <a:xfrm>
            <a:off x="148894" y="5816330"/>
            <a:ext cx="2313133" cy="818116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dirty="0" err="1">
                <a:effectLst/>
                <a:latin typeface="Sitka Display" panose="02000505000000020004" pitchFamily="2" charset="0"/>
              </a:rPr>
              <a:t>Electrophysiology</a:t>
            </a:r>
            <a:r>
              <a:rPr lang="es-ES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</a:p>
        </p:txBody>
      </p:sp>
      <p:sp>
        <p:nvSpPr>
          <p:cNvPr id="50" name="Rectángulo redondeado 30">
            <a:extLst>
              <a:ext uri="{FF2B5EF4-FFF2-40B4-BE49-F238E27FC236}">
                <a16:creationId xmlns:a16="http://schemas.microsoft.com/office/drawing/2014/main" id="{65A3A2F4-EA5B-45C4-A296-358B0D0D5CC5}"/>
              </a:ext>
            </a:extLst>
          </p:cNvPr>
          <p:cNvSpPr/>
          <p:nvPr/>
        </p:nvSpPr>
        <p:spPr>
          <a:xfrm>
            <a:off x="2561407" y="5840861"/>
            <a:ext cx="2237259" cy="818116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dirty="0" err="1">
                <a:effectLst/>
                <a:latin typeface="Sitka Display" panose="02000505000000020004" pitchFamily="2" charset="0"/>
              </a:rPr>
              <a:t>Statistical</a:t>
            </a:r>
            <a:r>
              <a:rPr lang="es-ES" sz="2200" dirty="0">
                <a:effectLst/>
                <a:latin typeface="Sitka Display" panose="02000505000000020004" pitchFamily="2" charset="0"/>
              </a:rPr>
              <a:t> data </a:t>
            </a:r>
            <a:r>
              <a:rPr lang="es-ES" sz="2200" dirty="0" err="1">
                <a:effectLst/>
                <a:latin typeface="Sitka Display" panose="02000505000000020004" pitchFamily="2" charset="0"/>
              </a:rPr>
              <a:t>analysis</a:t>
            </a:r>
            <a:r>
              <a:rPr lang="es-ES" sz="2200" dirty="0">
                <a:effectLst/>
                <a:latin typeface="Sitka Display" panose="02000505000000020004" pitchFamily="2" charset="0"/>
              </a:rPr>
              <a:t>  </a:t>
            </a:r>
          </a:p>
        </p:txBody>
      </p:sp>
      <p:sp>
        <p:nvSpPr>
          <p:cNvPr id="51" name="Rectángulo redondeado 31">
            <a:extLst>
              <a:ext uri="{FF2B5EF4-FFF2-40B4-BE49-F238E27FC236}">
                <a16:creationId xmlns:a16="http://schemas.microsoft.com/office/drawing/2014/main" id="{23BC6DF3-228C-4C14-8623-BCAB875B68E1}"/>
              </a:ext>
            </a:extLst>
          </p:cNvPr>
          <p:cNvSpPr/>
          <p:nvPr/>
        </p:nvSpPr>
        <p:spPr>
          <a:xfrm>
            <a:off x="2561406" y="4925488"/>
            <a:ext cx="2208994" cy="658333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dirty="0" err="1">
                <a:effectLst/>
                <a:latin typeface="Sitka Display" panose="02000505000000020004" pitchFamily="2" charset="0"/>
              </a:rPr>
              <a:t>Biomedical</a:t>
            </a:r>
            <a:r>
              <a:rPr lang="es-ES" sz="2200" dirty="0">
                <a:effectLst/>
                <a:latin typeface="Sitka Display" panose="02000505000000020004" pitchFamily="2" charset="0"/>
              </a:rPr>
              <a:t> </a:t>
            </a:r>
            <a:r>
              <a:rPr lang="es-ES" sz="2200" dirty="0" err="1">
                <a:effectLst/>
                <a:latin typeface="Sitka Display" panose="02000505000000020004" pitchFamily="2" charset="0"/>
              </a:rPr>
              <a:t>instrumentation</a:t>
            </a:r>
            <a:r>
              <a:rPr lang="es-ES" sz="2200" dirty="0">
                <a:effectLst/>
                <a:latin typeface="Sitka Display" panose="02000505000000020004" pitchFamily="2" charset="0"/>
              </a:rPr>
              <a:t> 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40BAF417-B724-4607-B82E-3536F068B942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953773" y="4985532"/>
            <a:ext cx="1952368" cy="1842547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783D5E39-C253-4B46-83C5-F5626A5575DE}"/>
              </a:ext>
            </a:extLst>
          </p:cNvPr>
          <p:cNvSpPr txBox="1"/>
          <p:nvPr/>
        </p:nvSpPr>
        <p:spPr>
          <a:xfrm rot="18514288">
            <a:off x="5474522" y="5254852"/>
            <a:ext cx="5197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Sitka Display" panose="02000505000000020004" pitchFamily="2" charset="0"/>
              </a:rPr>
              <a:t>BME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BCEB928-EC55-4487-9979-6448B39B3B12}"/>
              </a:ext>
            </a:extLst>
          </p:cNvPr>
          <p:cNvSpPr txBox="1"/>
          <p:nvPr/>
        </p:nvSpPr>
        <p:spPr>
          <a:xfrm rot="19719779">
            <a:off x="5302557" y="5944512"/>
            <a:ext cx="5007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Sitka Display" panose="02000505000000020004" pitchFamily="2" charset="0"/>
              </a:rPr>
              <a:t>ENG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88B5F3CC-6226-41B5-8740-C2CB1ED85D2C}"/>
              </a:ext>
            </a:extLst>
          </p:cNvPr>
          <p:cNvSpPr txBox="1"/>
          <p:nvPr/>
        </p:nvSpPr>
        <p:spPr>
          <a:xfrm rot="2007372">
            <a:off x="6025860" y="5929839"/>
            <a:ext cx="5440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Sitka Display" panose="02000505000000020004" pitchFamily="2" charset="0"/>
              </a:rPr>
              <a:t>MED</a:t>
            </a:r>
          </a:p>
        </p:txBody>
      </p:sp>
    </p:spTree>
    <p:extLst>
      <p:ext uri="{BB962C8B-B14F-4D97-AF65-F5344CB8AC3E}">
        <p14:creationId xmlns:p14="http://schemas.microsoft.com/office/powerpoint/2010/main" val="749266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198165" y="11035"/>
            <a:ext cx="1169867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600" b="1" dirty="0">
                <a:solidFill>
                  <a:srgbClr val="FF0000"/>
                </a:solidFill>
                <a:latin typeface="Sitka Heading" panose="02000505000000020004" pitchFamily="2" charset="0"/>
              </a:rPr>
              <a:t>...the present...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16327" y="323553"/>
            <a:ext cx="60632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chemeClr val="accent5">
                    <a:lumMod val="75000"/>
                  </a:schemeClr>
                </a:solidFill>
                <a:latin typeface="Sitka Heading" panose="02000505000000020004" pitchFamily="2" charset="0"/>
              </a:rPr>
              <a:t>ESR12 at University of Zaragoza, Spain</a:t>
            </a:r>
          </a:p>
          <a:p>
            <a:endParaRPr lang="it-IT" sz="22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s-ES" sz="2200" dirty="0"/>
          </a:p>
        </p:txBody>
      </p:sp>
      <p:sp>
        <p:nvSpPr>
          <p:cNvPr id="4" name="Rectángulo 3"/>
          <p:cNvSpPr/>
          <p:nvPr/>
        </p:nvSpPr>
        <p:spPr>
          <a:xfrm>
            <a:off x="116327" y="729897"/>
            <a:ext cx="8094223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i="1" dirty="0">
                <a:solidFill>
                  <a:schemeClr val="accent5">
                    <a:lumMod val="75000"/>
                  </a:schemeClr>
                </a:solidFill>
                <a:latin typeface="Sitka Display" panose="02000505000000020004" pitchFamily="2" charset="0"/>
              </a:rPr>
              <a:t>Project title : Characterization of Atrial Fibrillation (AF) dynamics for ablation guidance </a:t>
            </a:r>
          </a:p>
          <a:p>
            <a:r>
              <a:rPr lang="it-IT" i="1" dirty="0">
                <a:solidFill>
                  <a:schemeClr val="accent5">
                    <a:lumMod val="75000"/>
                  </a:schemeClr>
                </a:solidFill>
                <a:latin typeface="Sitka Display" panose="02000505000000020004" pitchFamily="2" charset="0"/>
              </a:rPr>
              <a:t>                      and prediction of its efficacy</a:t>
            </a:r>
          </a:p>
          <a:p>
            <a:r>
              <a:rPr lang="it-IT" i="1" dirty="0">
                <a:solidFill>
                  <a:schemeClr val="accent5">
                    <a:lumMod val="75000"/>
                  </a:schemeClr>
                </a:solidFill>
                <a:latin typeface="Sitka Display" panose="02000505000000020004" pitchFamily="2" charset="0"/>
              </a:rPr>
              <a:t>Supervisors : Professors Juan Pablo Martínez and Pablo Laguna </a:t>
            </a:r>
          </a:p>
          <a:p>
            <a:r>
              <a:rPr lang="it-IT" sz="2000" i="1" dirty="0">
                <a:solidFill>
                  <a:schemeClr val="accent1">
                    <a:lumMod val="50000"/>
                  </a:schemeClr>
                </a:solidFill>
              </a:rPr>
              <a:t>                      </a:t>
            </a:r>
            <a:br>
              <a:rPr lang="it-IT" sz="2000" i="1" dirty="0">
                <a:solidFill>
                  <a:schemeClr val="accent1">
                    <a:lumMod val="50000"/>
                  </a:schemeClr>
                </a:solidFill>
              </a:rPr>
            </a:br>
            <a:endParaRPr lang="es-ES" sz="20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7247" y="2045990"/>
            <a:ext cx="3362325" cy="777582"/>
          </a:xfrm>
          <a:prstGeom prst="rect">
            <a:avLst/>
          </a:prstGeom>
        </p:spPr>
      </p:pic>
      <p:pic>
        <p:nvPicPr>
          <p:cNvPr id="1030" name="Picture 6" descr="Risultati immagini per bsicos grou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9789" y="2803895"/>
            <a:ext cx="2020683" cy="1159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7247" y="11035"/>
            <a:ext cx="3362325" cy="18897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8" name="Segnaposto piè di pagina 3">
            <a:extLst>
              <a:ext uri="{FF2B5EF4-FFF2-40B4-BE49-F238E27FC236}">
                <a16:creationId xmlns:a16="http://schemas.microsoft.com/office/drawing/2014/main" id="{D431870F-DBCE-4625-9CCC-CFB0326E8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75917" y="6348167"/>
            <a:ext cx="2446477" cy="395895"/>
          </a:xfrm>
        </p:spPr>
        <p:txBody>
          <a:bodyPr/>
          <a:lstStyle/>
          <a:p>
            <a:r>
              <a:rPr lang="it-IT" dirty="0">
                <a:solidFill>
                  <a:schemeClr val="accent5">
                    <a:lumMod val="75000"/>
                  </a:schemeClr>
                </a:solidFill>
                <a:latin typeface="Sitka Display" panose="02000505000000020004" pitchFamily="2" charset="0"/>
              </a:rPr>
              <a:t>Innovative Training </a:t>
            </a:r>
            <a:r>
              <a:rPr lang="it-IT" dirty="0" err="1">
                <a:solidFill>
                  <a:schemeClr val="accent5">
                    <a:lumMod val="75000"/>
                  </a:schemeClr>
                </a:solidFill>
                <a:latin typeface="Sitka Display" panose="02000505000000020004" pitchFamily="2" charset="0"/>
              </a:rPr>
              <a:t>Networks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  <a:latin typeface="Sitka Display" panose="02000505000000020004" pitchFamily="2" charset="0"/>
              </a:rPr>
              <a:t> (ITN)</a:t>
            </a:r>
          </a:p>
          <a:p>
            <a:r>
              <a:rPr lang="it-IT" dirty="0" err="1">
                <a:solidFill>
                  <a:schemeClr val="accent5">
                    <a:lumMod val="75000"/>
                  </a:schemeClr>
                </a:solidFill>
                <a:latin typeface="Sitka Display" panose="02000505000000020004" pitchFamily="2" charset="0"/>
              </a:rPr>
              <a:t>Call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  <a:latin typeface="Sitka Display" panose="02000505000000020004" pitchFamily="2" charset="0"/>
              </a:rPr>
              <a:t>: H2020-MSCA-ITN-2017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177" y="1715117"/>
            <a:ext cx="4152900" cy="28750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93709" y="2337662"/>
            <a:ext cx="2319730" cy="965437"/>
          </a:xfrm>
          <a:prstGeom prst="rect">
            <a:avLst/>
          </a:prstGeom>
        </p:spPr>
      </p:pic>
      <p:cxnSp>
        <p:nvCxnSpPr>
          <p:cNvPr id="25" name="Conector recto de flecha 24"/>
          <p:cNvCxnSpPr/>
          <p:nvPr/>
        </p:nvCxnSpPr>
        <p:spPr>
          <a:xfrm flipV="1">
            <a:off x="1645181" y="2836310"/>
            <a:ext cx="3048528" cy="53323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9" name="Conector recto de flecha 28"/>
          <p:cNvCxnSpPr/>
          <p:nvPr/>
        </p:nvCxnSpPr>
        <p:spPr>
          <a:xfrm flipV="1">
            <a:off x="2902679" y="1945408"/>
            <a:ext cx="1668431" cy="43419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0" name="CuadroTexto 29"/>
          <p:cNvSpPr txBox="1"/>
          <p:nvPr/>
        </p:nvSpPr>
        <p:spPr>
          <a:xfrm>
            <a:off x="4599776" y="1735047"/>
            <a:ext cx="1579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>
                <a:solidFill>
                  <a:schemeClr val="accent5">
                    <a:lumMod val="75000"/>
                  </a:schemeClr>
                </a:solidFill>
                <a:latin typeface="Sitka Display" panose="02000505000000020004" pitchFamily="2" charset="0"/>
              </a:rPr>
              <a:t>Ablation</a:t>
            </a:r>
            <a:r>
              <a:rPr lang="es-ES" dirty="0">
                <a:solidFill>
                  <a:schemeClr val="accent5">
                    <a:lumMod val="75000"/>
                  </a:schemeClr>
                </a:solidFill>
                <a:latin typeface="Sitka Display" panose="02000505000000020004" pitchFamily="2" charset="0"/>
              </a:rPr>
              <a:t> target</a:t>
            </a:r>
          </a:p>
        </p:txBody>
      </p:sp>
      <p:sp>
        <p:nvSpPr>
          <p:cNvPr id="31" name="Elipse 30"/>
          <p:cNvSpPr/>
          <p:nvPr/>
        </p:nvSpPr>
        <p:spPr>
          <a:xfrm>
            <a:off x="1426435" y="3303099"/>
            <a:ext cx="225454" cy="2286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CuadroTexto 31"/>
          <p:cNvSpPr txBox="1"/>
          <p:nvPr/>
        </p:nvSpPr>
        <p:spPr>
          <a:xfrm>
            <a:off x="5434474" y="3252028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FF0000"/>
                </a:solidFill>
                <a:latin typeface="Sitka Display" panose="02000505000000020004" pitchFamily="2" charset="0"/>
              </a:rPr>
              <a:t>b-EGM</a:t>
            </a:r>
          </a:p>
        </p:txBody>
      </p:sp>
      <p:sp>
        <p:nvSpPr>
          <p:cNvPr id="35" name="Conector 34"/>
          <p:cNvSpPr/>
          <p:nvPr/>
        </p:nvSpPr>
        <p:spPr>
          <a:xfrm>
            <a:off x="852407" y="4678818"/>
            <a:ext cx="1516091" cy="888855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>
                <a:latin typeface="Sitka Display" panose="02000505000000020004" pitchFamily="2" charset="0"/>
              </a:rPr>
              <a:t>Ablation</a:t>
            </a:r>
            <a:r>
              <a:rPr lang="es-ES" dirty="0">
                <a:latin typeface="Sitka Display" panose="02000505000000020004" pitchFamily="2" charset="0"/>
              </a:rPr>
              <a:t> </a:t>
            </a:r>
            <a:r>
              <a:rPr lang="es-ES" dirty="0" err="1">
                <a:latin typeface="Sitka Display" panose="02000505000000020004" pitchFamily="2" charset="0"/>
              </a:rPr>
              <a:t>guidance</a:t>
            </a:r>
            <a:r>
              <a:rPr lang="es-ES" dirty="0">
                <a:latin typeface="Sitka Display" panose="02000505000000020004" pitchFamily="2" charset="0"/>
              </a:rPr>
              <a:t> </a:t>
            </a:r>
          </a:p>
        </p:txBody>
      </p:sp>
      <p:sp>
        <p:nvSpPr>
          <p:cNvPr id="37" name="Rectángulo redondeado 36"/>
          <p:cNvSpPr/>
          <p:nvPr/>
        </p:nvSpPr>
        <p:spPr>
          <a:xfrm>
            <a:off x="176176" y="6085850"/>
            <a:ext cx="1789783" cy="62927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>
                <a:latin typeface="Sitka Display" panose="02000505000000020004" pitchFamily="2" charset="0"/>
              </a:rPr>
              <a:t>Clinical</a:t>
            </a:r>
            <a:r>
              <a:rPr lang="es-ES" dirty="0">
                <a:latin typeface="Sitka Display" panose="02000505000000020004" pitchFamily="2" charset="0"/>
              </a:rPr>
              <a:t> </a:t>
            </a:r>
            <a:r>
              <a:rPr lang="es-ES" dirty="0" err="1">
                <a:latin typeface="Sitka Display" panose="02000505000000020004" pitchFamily="2" charset="0"/>
              </a:rPr>
              <a:t>problem</a:t>
            </a:r>
            <a:r>
              <a:rPr lang="es-ES" dirty="0">
                <a:latin typeface="Sitka Display" panose="02000505000000020004" pitchFamily="2" charset="0"/>
              </a:rPr>
              <a:t> </a:t>
            </a:r>
            <a:r>
              <a:rPr lang="es-ES" dirty="0" err="1">
                <a:latin typeface="Sitka Display" panose="02000505000000020004" pitchFamily="2" charset="0"/>
              </a:rPr>
              <a:t>definition</a:t>
            </a:r>
            <a:endParaRPr lang="es-ES" dirty="0">
              <a:latin typeface="Sitka Display" panose="02000505000000020004" pitchFamily="2" charset="0"/>
            </a:endParaRPr>
          </a:p>
        </p:txBody>
      </p:sp>
      <p:sp>
        <p:nvSpPr>
          <p:cNvPr id="40" name="Rectángulo redondeado 39"/>
          <p:cNvSpPr/>
          <p:nvPr/>
        </p:nvSpPr>
        <p:spPr>
          <a:xfrm>
            <a:off x="2126325" y="6085849"/>
            <a:ext cx="1239069" cy="62927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Sitka Display" panose="02000505000000020004" pitchFamily="2" charset="0"/>
              </a:rPr>
              <a:t>Data </a:t>
            </a:r>
            <a:r>
              <a:rPr lang="es-ES" dirty="0" err="1">
                <a:latin typeface="Sitka Display" panose="02000505000000020004" pitchFamily="2" charset="0"/>
              </a:rPr>
              <a:t>collections</a:t>
            </a:r>
            <a:endParaRPr lang="es-ES" dirty="0">
              <a:latin typeface="Sitka Display" panose="02000505000000020004" pitchFamily="2" charset="0"/>
            </a:endParaRPr>
          </a:p>
        </p:txBody>
      </p:sp>
      <p:sp>
        <p:nvSpPr>
          <p:cNvPr id="41" name="Conector 40"/>
          <p:cNvSpPr/>
          <p:nvPr/>
        </p:nvSpPr>
        <p:spPr>
          <a:xfrm>
            <a:off x="4873496" y="4229454"/>
            <a:ext cx="2165319" cy="888855"/>
          </a:xfrm>
          <a:prstGeom prst="flowChartConnector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>
                <a:latin typeface="Sitka Display" panose="02000505000000020004" pitchFamily="2" charset="0"/>
              </a:rPr>
              <a:t>Methods</a:t>
            </a:r>
            <a:r>
              <a:rPr lang="es-ES" dirty="0">
                <a:latin typeface="Sitka Display" panose="02000505000000020004" pitchFamily="2" charset="0"/>
              </a:rPr>
              <a:t>  </a:t>
            </a:r>
            <a:r>
              <a:rPr lang="es-ES" dirty="0" err="1">
                <a:latin typeface="Sitka Display" panose="02000505000000020004" pitchFamily="2" charset="0"/>
              </a:rPr>
              <a:t>development</a:t>
            </a:r>
            <a:r>
              <a:rPr lang="es-ES" dirty="0">
                <a:latin typeface="Sitka Display" panose="02000505000000020004" pitchFamily="2" charset="0"/>
              </a:rPr>
              <a:t> </a:t>
            </a:r>
          </a:p>
        </p:txBody>
      </p:sp>
      <p:sp>
        <p:nvSpPr>
          <p:cNvPr id="44" name="Rectángulo redondeado 43"/>
          <p:cNvSpPr/>
          <p:nvPr/>
        </p:nvSpPr>
        <p:spPr>
          <a:xfrm>
            <a:off x="3686485" y="5617739"/>
            <a:ext cx="1239069" cy="629275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>
                <a:latin typeface="Sitka Display" panose="02000505000000020004" pitchFamily="2" charset="0"/>
              </a:rPr>
              <a:t>Simulation</a:t>
            </a:r>
            <a:r>
              <a:rPr lang="es-ES" dirty="0">
                <a:latin typeface="Sitka Display" panose="02000505000000020004" pitchFamily="2" charset="0"/>
              </a:rPr>
              <a:t> </a:t>
            </a:r>
          </a:p>
        </p:txBody>
      </p:sp>
      <p:sp>
        <p:nvSpPr>
          <p:cNvPr id="46" name="Rectángulo redondeado 45"/>
          <p:cNvSpPr/>
          <p:nvPr/>
        </p:nvSpPr>
        <p:spPr>
          <a:xfrm>
            <a:off x="5084467" y="5840658"/>
            <a:ext cx="1823110" cy="903404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>
                <a:latin typeface="Sitka Display" panose="02000505000000020004" pitchFamily="2" charset="0"/>
              </a:rPr>
              <a:t>Characterization</a:t>
            </a:r>
            <a:r>
              <a:rPr lang="es-ES" dirty="0">
                <a:latin typeface="Sitka Display" panose="02000505000000020004" pitchFamily="2" charset="0"/>
              </a:rPr>
              <a:t> of AF </a:t>
            </a:r>
            <a:r>
              <a:rPr lang="es-ES" dirty="0" err="1">
                <a:latin typeface="Sitka Display" panose="02000505000000020004" pitchFamily="2" charset="0"/>
              </a:rPr>
              <a:t>dynamics</a:t>
            </a:r>
            <a:endParaRPr lang="es-ES" dirty="0">
              <a:latin typeface="Sitka Display" panose="02000505000000020004" pitchFamily="2" charset="0"/>
            </a:endParaRPr>
          </a:p>
        </p:txBody>
      </p:sp>
      <p:sp>
        <p:nvSpPr>
          <p:cNvPr id="47" name="Rectángulo redondeado 46"/>
          <p:cNvSpPr/>
          <p:nvPr/>
        </p:nvSpPr>
        <p:spPr>
          <a:xfrm>
            <a:off x="7069441" y="5636044"/>
            <a:ext cx="1580201" cy="629275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>
                <a:latin typeface="Sitka Display" panose="02000505000000020004" pitchFamily="2" charset="0"/>
              </a:rPr>
              <a:t>Ablation</a:t>
            </a:r>
            <a:r>
              <a:rPr lang="es-ES" dirty="0">
                <a:latin typeface="Sitka Display" panose="02000505000000020004" pitchFamily="2" charset="0"/>
              </a:rPr>
              <a:t> target </a:t>
            </a:r>
            <a:r>
              <a:rPr lang="es-ES" dirty="0" err="1">
                <a:latin typeface="Sitka Display" panose="02000505000000020004" pitchFamily="2" charset="0"/>
              </a:rPr>
              <a:t>strategy</a:t>
            </a:r>
            <a:endParaRPr lang="es-ES" dirty="0">
              <a:latin typeface="Sitka Display" panose="02000505000000020004" pitchFamily="2" charset="0"/>
            </a:endParaRPr>
          </a:p>
        </p:txBody>
      </p:sp>
      <p:sp>
        <p:nvSpPr>
          <p:cNvPr id="28" name="Conector 27"/>
          <p:cNvSpPr/>
          <p:nvPr/>
        </p:nvSpPr>
        <p:spPr>
          <a:xfrm>
            <a:off x="9648803" y="4237173"/>
            <a:ext cx="1613105" cy="888855"/>
          </a:xfrm>
          <a:prstGeom prst="flowChartConnector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>
                <a:latin typeface="Sitka Display" panose="02000505000000020004" pitchFamily="2" charset="0"/>
              </a:rPr>
              <a:t>Validation</a:t>
            </a:r>
            <a:endParaRPr lang="es-ES" dirty="0">
              <a:latin typeface="Sitka Display" panose="02000505000000020004" pitchFamily="2" charset="0"/>
            </a:endParaRPr>
          </a:p>
        </p:txBody>
      </p:sp>
      <p:sp>
        <p:nvSpPr>
          <p:cNvPr id="39" name="Rectángulo redondeado 38"/>
          <p:cNvSpPr/>
          <p:nvPr/>
        </p:nvSpPr>
        <p:spPr>
          <a:xfrm>
            <a:off x="9051465" y="5546827"/>
            <a:ext cx="1140568" cy="539022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Sitka Display" panose="02000505000000020004" pitchFamily="2" charset="0"/>
              </a:rPr>
              <a:t>Clinical data</a:t>
            </a:r>
          </a:p>
        </p:txBody>
      </p:sp>
      <p:sp>
        <p:nvSpPr>
          <p:cNvPr id="48" name="Rectángulo redondeado 47"/>
          <p:cNvSpPr/>
          <p:nvPr/>
        </p:nvSpPr>
        <p:spPr>
          <a:xfrm>
            <a:off x="10844571" y="5546826"/>
            <a:ext cx="1094928" cy="434447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>
                <a:latin typeface="Sitka Display" panose="02000505000000020004" pitchFamily="2" charset="0"/>
              </a:rPr>
              <a:t>Feedback</a:t>
            </a:r>
            <a:r>
              <a:rPr lang="es-ES" dirty="0">
                <a:latin typeface="Sitka Display" panose="02000505000000020004" pitchFamily="2" charset="0"/>
              </a:rPr>
              <a:t> </a:t>
            </a:r>
          </a:p>
        </p:txBody>
      </p: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0DAEA62F-173E-42A0-A503-BE03EA248AC3}"/>
              </a:ext>
            </a:extLst>
          </p:cNvPr>
          <p:cNvCxnSpPr/>
          <p:nvPr/>
        </p:nvCxnSpPr>
        <p:spPr>
          <a:xfrm flipH="1">
            <a:off x="852407" y="5567673"/>
            <a:ext cx="294468" cy="413600"/>
          </a:xfrm>
          <a:prstGeom prst="straightConnector1">
            <a:avLst/>
          </a:prstGeom>
          <a:ln>
            <a:solidFill>
              <a:srgbClr val="A50021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2 48">
            <a:extLst>
              <a:ext uri="{FF2B5EF4-FFF2-40B4-BE49-F238E27FC236}">
                <a16:creationId xmlns:a16="http://schemas.microsoft.com/office/drawing/2014/main" id="{4F70F46D-0EFD-4CE5-8B40-52A4479B7446}"/>
              </a:ext>
            </a:extLst>
          </p:cNvPr>
          <p:cNvCxnSpPr>
            <a:cxnSpLocks/>
          </p:cNvCxnSpPr>
          <p:nvPr/>
        </p:nvCxnSpPr>
        <p:spPr>
          <a:xfrm>
            <a:off x="2113940" y="5586006"/>
            <a:ext cx="373153" cy="413600"/>
          </a:xfrm>
          <a:prstGeom prst="straightConnector1">
            <a:avLst/>
          </a:prstGeom>
          <a:ln>
            <a:solidFill>
              <a:srgbClr val="A50021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2 49">
            <a:extLst>
              <a:ext uri="{FF2B5EF4-FFF2-40B4-BE49-F238E27FC236}">
                <a16:creationId xmlns:a16="http://schemas.microsoft.com/office/drawing/2014/main" id="{8B98D027-0F6C-4199-B0E1-2F072708B6BB}"/>
              </a:ext>
            </a:extLst>
          </p:cNvPr>
          <p:cNvCxnSpPr>
            <a:cxnSpLocks/>
          </p:cNvCxnSpPr>
          <p:nvPr/>
        </p:nvCxnSpPr>
        <p:spPr>
          <a:xfrm>
            <a:off x="6964971" y="5079799"/>
            <a:ext cx="401828" cy="487874"/>
          </a:xfrm>
          <a:prstGeom prst="straightConnector1">
            <a:avLst/>
          </a:prstGeom>
          <a:ln>
            <a:solidFill>
              <a:srgbClr val="A50021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2 50">
            <a:extLst>
              <a:ext uri="{FF2B5EF4-FFF2-40B4-BE49-F238E27FC236}">
                <a16:creationId xmlns:a16="http://schemas.microsoft.com/office/drawing/2014/main" id="{F61116E6-26DB-4014-B482-8F057F01F218}"/>
              </a:ext>
            </a:extLst>
          </p:cNvPr>
          <p:cNvCxnSpPr>
            <a:cxnSpLocks/>
          </p:cNvCxnSpPr>
          <p:nvPr/>
        </p:nvCxnSpPr>
        <p:spPr>
          <a:xfrm flipH="1">
            <a:off x="4489491" y="5026361"/>
            <a:ext cx="417175" cy="520465"/>
          </a:xfrm>
          <a:prstGeom prst="straightConnector1">
            <a:avLst/>
          </a:prstGeom>
          <a:ln>
            <a:solidFill>
              <a:srgbClr val="A50021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2 51">
            <a:extLst>
              <a:ext uri="{FF2B5EF4-FFF2-40B4-BE49-F238E27FC236}">
                <a16:creationId xmlns:a16="http://schemas.microsoft.com/office/drawing/2014/main" id="{0165B4FC-D2C3-4ECA-91F4-3EC8AA75BBDD}"/>
              </a:ext>
            </a:extLst>
          </p:cNvPr>
          <p:cNvCxnSpPr>
            <a:cxnSpLocks/>
          </p:cNvCxnSpPr>
          <p:nvPr/>
        </p:nvCxnSpPr>
        <p:spPr>
          <a:xfrm>
            <a:off x="5956154" y="5211754"/>
            <a:ext cx="0" cy="562719"/>
          </a:xfrm>
          <a:prstGeom prst="straightConnector1">
            <a:avLst/>
          </a:prstGeom>
          <a:ln>
            <a:solidFill>
              <a:srgbClr val="A50021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2 52">
            <a:extLst>
              <a:ext uri="{FF2B5EF4-FFF2-40B4-BE49-F238E27FC236}">
                <a16:creationId xmlns:a16="http://schemas.microsoft.com/office/drawing/2014/main" id="{2879D68B-2E3C-48A8-8E6E-6F31CE9DD699}"/>
              </a:ext>
            </a:extLst>
          </p:cNvPr>
          <p:cNvCxnSpPr>
            <a:cxnSpLocks/>
          </p:cNvCxnSpPr>
          <p:nvPr/>
        </p:nvCxnSpPr>
        <p:spPr>
          <a:xfrm flipH="1">
            <a:off x="9412226" y="5026361"/>
            <a:ext cx="395125" cy="467750"/>
          </a:xfrm>
          <a:prstGeom prst="straightConnector1">
            <a:avLst/>
          </a:prstGeom>
          <a:ln>
            <a:solidFill>
              <a:srgbClr val="A50021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2 54">
            <a:extLst>
              <a:ext uri="{FF2B5EF4-FFF2-40B4-BE49-F238E27FC236}">
                <a16:creationId xmlns:a16="http://schemas.microsoft.com/office/drawing/2014/main" id="{0E2C5451-42BA-4B74-8539-7443C943BAFA}"/>
              </a:ext>
            </a:extLst>
          </p:cNvPr>
          <p:cNvCxnSpPr>
            <a:cxnSpLocks/>
          </p:cNvCxnSpPr>
          <p:nvPr/>
        </p:nvCxnSpPr>
        <p:spPr>
          <a:xfrm>
            <a:off x="11107869" y="5084331"/>
            <a:ext cx="390616" cy="408590"/>
          </a:xfrm>
          <a:prstGeom prst="straightConnector1">
            <a:avLst/>
          </a:prstGeom>
          <a:ln>
            <a:solidFill>
              <a:srgbClr val="A50021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1922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7" grpId="0" animBg="1"/>
      <p:bldP spid="40" grpId="0" animBg="1"/>
      <p:bldP spid="41" grpId="0" animBg="1"/>
      <p:bldP spid="44" grpId="0" animBg="1"/>
      <p:bldP spid="46" grpId="0" animBg="1"/>
      <p:bldP spid="47" grpId="0" animBg="1"/>
      <p:bldP spid="28" grpId="0" animBg="1"/>
      <p:bldP spid="39" grpId="0" animBg="1"/>
      <p:bldP spid="4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isultati immagini per marie curie icon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868" y="55441"/>
            <a:ext cx="2504322" cy="298040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egnaposto piè di pagina 3">
            <a:extLst>
              <a:ext uri="{FF2B5EF4-FFF2-40B4-BE49-F238E27FC236}">
                <a16:creationId xmlns:a16="http://schemas.microsoft.com/office/drawing/2014/main" id="{F82B2289-6D83-4742-BDF9-B65C3A872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75917" y="6348167"/>
            <a:ext cx="2446477" cy="395895"/>
          </a:xfrm>
        </p:spPr>
        <p:txBody>
          <a:bodyPr/>
          <a:lstStyle/>
          <a:p>
            <a:r>
              <a:rPr lang="it-IT" dirty="0">
                <a:solidFill>
                  <a:schemeClr val="accent5">
                    <a:lumMod val="75000"/>
                  </a:schemeClr>
                </a:solidFill>
                <a:latin typeface="Sitka Display" panose="02000505000000020004" pitchFamily="2" charset="0"/>
              </a:rPr>
              <a:t>Innovative Training </a:t>
            </a:r>
            <a:r>
              <a:rPr lang="it-IT" dirty="0" err="1">
                <a:solidFill>
                  <a:schemeClr val="accent5">
                    <a:lumMod val="75000"/>
                  </a:schemeClr>
                </a:solidFill>
                <a:latin typeface="Sitka Display" panose="02000505000000020004" pitchFamily="2" charset="0"/>
              </a:rPr>
              <a:t>Networks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  <a:latin typeface="Sitka Display" panose="02000505000000020004" pitchFamily="2" charset="0"/>
              </a:rPr>
              <a:t> (ITN)</a:t>
            </a:r>
          </a:p>
          <a:p>
            <a:r>
              <a:rPr lang="it-IT" dirty="0" err="1">
                <a:solidFill>
                  <a:schemeClr val="accent5">
                    <a:lumMod val="75000"/>
                  </a:schemeClr>
                </a:solidFill>
                <a:latin typeface="Sitka Display" panose="02000505000000020004" pitchFamily="2" charset="0"/>
              </a:rPr>
              <a:t>Call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  <a:latin typeface="Sitka Display" panose="02000505000000020004" pitchFamily="2" charset="0"/>
              </a:rPr>
              <a:t>: H2020-MSCA-ITN-2017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98165" y="11035"/>
            <a:ext cx="1169867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600" b="1" dirty="0">
                <a:solidFill>
                  <a:srgbClr val="FF0000"/>
                </a:solidFill>
                <a:latin typeface="Sitka Heading" panose="02000505000000020004" pitchFamily="2" charset="0"/>
              </a:rPr>
              <a:t>and the future</a:t>
            </a: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39459063"/>
              </p:ext>
            </p:extLst>
          </p:nvPr>
        </p:nvGraphicFramePr>
        <p:xfrm>
          <a:off x="-298072" y="690395"/>
          <a:ext cx="11698675" cy="5848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028" name="Picture 4" descr="Risultati immagini per scientific journals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1160" y="2034193"/>
            <a:ext cx="1290291" cy="966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isultati immagini per post phd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397" y="4905293"/>
            <a:ext cx="1679626" cy="1685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Connettore 2 3">
            <a:extLst>
              <a:ext uri="{FF2B5EF4-FFF2-40B4-BE49-F238E27FC236}">
                <a16:creationId xmlns:a16="http://schemas.microsoft.com/office/drawing/2014/main" id="{752C18B3-30EB-46A2-95AC-74000A037B03}"/>
              </a:ext>
            </a:extLst>
          </p:cNvPr>
          <p:cNvCxnSpPr>
            <a:cxnSpLocks/>
          </p:cNvCxnSpPr>
          <p:nvPr/>
        </p:nvCxnSpPr>
        <p:spPr>
          <a:xfrm>
            <a:off x="6741763" y="5889356"/>
            <a:ext cx="1053885" cy="0"/>
          </a:xfrm>
          <a:prstGeom prst="straightConnector1">
            <a:avLst/>
          </a:prstGeom>
          <a:ln w="9525" cap="flat" cmpd="sng" algn="ctr">
            <a:solidFill>
              <a:srgbClr val="A5002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2063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8A65726-76EE-4682-8EFA-B3260B1A40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dgm id="{68A65726-76EE-4682-8EFA-B3260B1A40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2FD91EB-3CB4-4BF3-A64F-78368AA45A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graphicEl>
                                              <a:dgm id="{B2FD91EB-3CB4-4BF3-A64F-78368AA45A3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84971DD-9E48-42CC-9864-8D02398C4B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graphicEl>
                                              <a:dgm id="{D84971DD-9E48-42CC-9864-8D02398C4B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06C36E9-FB96-4768-BF8B-2E3DA5E64C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graphicEl>
                                              <a:dgm id="{806C36E9-FB96-4768-BF8B-2E3DA5E64C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AC5E94E-3041-4A6B-8861-9EA5433DF5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graphicEl>
                                              <a:dgm id="{4AC5E94E-3041-4A6B-8861-9EA5433DF5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1580B3A-65A7-4451-A6C5-BF9C0A3682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graphicEl>
                                              <a:dgm id="{11580B3A-65A7-4451-A6C5-BF9C0A3682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435AD04-C942-4D2F-A39B-9F591E5E75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graphicEl>
                                              <a:dgm id="{1435AD04-C942-4D2F-A39B-9F591E5E75D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77D0357-D6EC-470D-B6B8-EA75133003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">
                                            <p:graphicEl>
                                              <a:dgm id="{977D0357-D6EC-470D-B6B8-EA75133003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A6CD9C1-EC10-4AB9-A2C0-5A5E8266D4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>
                                            <p:graphicEl>
                                              <a:dgm id="{CA6CD9C1-EC10-4AB9-A2C0-5A5E8266D4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097A01B-9D8C-42C0-A932-98060F92DB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">
                                            <p:graphicEl>
                                              <a:dgm id="{7097A01B-9D8C-42C0-A932-98060F92DB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DC4FEAF-3318-4A50-B950-7DC06FF52D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graphicEl>
                                              <a:dgm id="{1DC4FEAF-3318-4A50-B950-7DC06FF52D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292BE88-9B97-48F5-A7FC-9584CA63AE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">
                                            <p:graphicEl>
                                              <a:dgm id="{E292BE88-9B97-48F5-A7FC-9584CA63AE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8E3DF4D-3D1E-4BB9-B887-5B27C6F1A4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">
                                            <p:graphicEl>
                                              <a:dgm id="{B8E3DF4D-3D1E-4BB9-B887-5B27C6F1A4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1FEC3C5-5080-4101-8BC3-63672F10BA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">
                                            <p:graphicEl>
                                              <a:dgm id="{C1FEC3C5-5080-4101-8BC3-63672F10BA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1223C63-7B98-48B1-BE06-0604A0568E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">
                                            <p:graphicEl>
                                              <a:dgm id="{91223C63-7B98-48B1-BE06-0604A0568E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71CF42C-7201-4113-96E7-71B25A3A5D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">
                                            <p:graphicEl>
                                              <a:dgm id="{C71CF42C-7201-4113-96E7-71B25A3A5D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 uiExpand="1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1608</TotalTime>
  <Words>194</Words>
  <Application>Microsoft Office PowerPoint</Application>
  <PresentationFormat>Widescreen</PresentationFormat>
  <Paragraphs>61</Paragraphs>
  <Slides>3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Sitka Display</vt:lpstr>
      <vt:lpstr>Sitka Heading</vt:lpstr>
      <vt:lpstr>Tema di Office</vt:lpstr>
      <vt:lpstr>     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- ATRIA</dc:title>
  <dc:creator>Utente di Microsoft Office</dc:creator>
  <cp:lastModifiedBy>JOSHUA RICCIO</cp:lastModifiedBy>
  <cp:revision>129</cp:revision>
  <dcterms:created xsi:type="dcterms:W3CDTF">2017-10-11T10:10:40Z</dcterms:created>
  <dcterms:modified xsi:type="dcterms:W3CDTF">2018-10-19T19:47:06Z</dcterms:modified>
</cp:coreProperties>
</file>